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5.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_rels/drawing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81D62E26-6E4A-41A9-B689-C0FC130C454F}"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605A8C8-83A4-4A63-B184-21C73E875F60}">
      <dgm:prSet/>
      <dgm:spPr/>
      <dgm:t>
        <a:bodyPr/>
        <a:lstStyle/>
        <a:p>
          <a:r>
            <a:rPr lang="en-IN" b="1"/>
            <a:t>Observer: An individual specifically authorized by the TNV to observe an audit. An observer does not actively participate (i.e., perform auditor functions) or interfere with ongoing audit activities.</a:t>
          </a:r>
          <a:endParaRPr lang="en-US"/>
        </a:p>
      </dgm:t>
    </dgm:pt>
    <dgm:pt modelId="{F16FA256-F10B-46E3-91BE-7C0E8393120E}" type="parTrans" cxnId="{E026D01C-03F2-4D22-AD81-EA28D0EC7DAA}">
      <dgm:prSet/>
      <dgm:spPr/>
      <dgm:t>
        <a:bodyPr/>
        <a:lstStyle/>
        <a:p>
          <a:endParaRPr lang="en-US"/>
        </a:p>
      </dgm:t>
    </dgm:pt>
    <dgm:pt modelId="{97882E1F-7996-4AA3-836D-0F3280301052}" type="sibTrans" cxnId="{E026D01C-03F2-4D22-AD81-EA28D0EC7DAA}">
      <dgm:prSet/>
      <dgm:spPr/>
      <dgm:t>
        <a:bodyPr/>
        <a:lstStyle/>
        <a:p>
          <a:endParaRPr lang="en-US"/>
        </a:p>
      </dgm:t>
    </dgm:pt>
    <dgm:pt modelId="{94FB75AE-6F49-4E49-9FA5-1C56D9F0A31D}">
      <dgm:prSet/>
      <dgm:spPr/>
      <dgm:t>
        <a:bodyPr/>
        <a:lstStyle/>
        <a:p>
          <a:r>
            <a:rPr lang="en-IN" b="1" i="1"/>
            <a:t>Observers</a:t>
          </a:r>
          <a:r>
            <a:rPr lang="en-IN" b="1"/>
            <a:t> accompany auditors and witness audit activities. However, they're not audit team members and therefore do not perform audit functions. They may not influence or interfere with the audit. </a:t>
          </a:r>
          <a:r>
            <a:rPr lang="en-IN" b="1" i="1"/>
            <a:t>Observers</a:t>
          </a:r>
          <a:r>
            <a:rPr lang="en-IN" b="1"/>
            <a:t> can represent Certification Body, Accreditation Board, auditee organizations, regulators, or any other interested party.</a:t>
          </a:r>
          <a:endParaRPr lang="en-US"/>
        </a:p>
      </dgm:t>
    </dgm:pt>
    <dgm:pt modelId="{B7FDFA77-5498-46F7-9967-EAC99B3F9B74}" type="parTrans" cxnId="{DC86C03C-FC19-4041-A72E-77A3BFA3190C}">
      <dgm:prSet/>
      <dgm:spPr/>
      <dgm:t>
        <a:bodyPr/>
        <a:lstStyle/>
        <a:p>
          <a:endParaRPr lang="en-US"/>
        </a:p>
      </dgm:t>
    </dgm:pt>
    <dgm:pt modelId="{DDC8526F-9982-4D18-92EE-B9E396ED11EE}" type="sibTrans" cxnId="{DC86C03C-FC19-4041-A72E-77A3BFA3190C}">
      <dgm:prSet/>
      <dgm:spPr/>
      <dgm:t>
        <a:bodyPr/>
        <a:lstStyle/>
        <a:p>
          <a:endParaRPr lang="en-US"/>
        </a:p>
      </dgm:t>
    </dgm:pt>
    <dgm:pt modelId="{2B71E20F-3AEA-4F40-8667-DCBC4FE6493C}" type="pres">
      <dgm:prSet presAssocID="{81D62E26-6E4A-41A9-B689-C0FC130C454F}" presName="linear" presStyleCnt="0">
        <dgm:presLayoutVars>
          <dgm:animLvl val="lvl"/>
          <dgm:resizeHandles val="exact"/>
        </dgm:presLayoutVars>
      </dgm:prSet>
      <dgm:spPr/>
    </dgm:pt>
    <dgm:pt modelId="{C9957FF8-1BB4-46A6-8470-F091C9A5E1C7}" type="pres">
      <dgm:prSet presAssocID="{1605A8C8-83A4-4A63-B184-21C73E875F60}" presName="parentText" presStyleLbl="node1" presStyleIdx="0" presStyleCnt="2">
        <dgm:presLayoutVars>
          <dgm:chMax val="0"/>
          <dgm:bulletEnabled val="1"/>
        </dgm:presLayoutVars>
      </dgm:prSet>
      <dgm:spPr/>
    </dgm:pt>
    <dgm:pt modelId="{664ADB18-CDF1-4C78-A636-BD5D4148A4AA}" type="pres">
      <dgm:prSet presAssocID="{97882E1F-7996-4AA3-836D-0F3280301052}" presName="spacer" presStyleCnt="0"/>
      <dgm:spPr/>
    </dgm:pt>
    <dgm:pt modelId="{7D625C6A-BF03-4807-B135-6340041B4D16}" type="pres">
      <dgm:prSet presAssocID="{94FB75AE-6F49-4E49-9FA5-1C56D9F0A31D}" presName="parentText" presStyleLbl="node1" presStyleIdx="1" presStyleCnt="2">
        <dgm:presLayoutVars>
          <dgm:chMax val="0"/>
          <dgm:bulletEnabled val="1"/>
        </dgm:presLayoutVars>
      </dgm:prSet>
      <dgm:spPr/>
    </dgm:pt>
  </dgm:ptLst>
  <dgm:cxnLst>
    <dgm:cxn modelId="{2CCCC30B-7E43-4241-BC52-A80C0326F75C}" type="presOf" srcId="{81D62E26-6E4A-41A9-B689-C0FC130C454F}" destId="{2B71E20F-3AEA-4F40-8667-DCBC4FE6493C}" srcOrd="0" destOrd="0" presId="urn:microsoft.com/office/officeart/2005/8/layout/vList2"/>
    <dgm:cxn modelId="{E026D01C-03F2-4D22-AD81-EA28D0EC7DAA}" srcId="{81D62E26-6E4A-41A9-B689-C0FC130C454F}" destId="{1605A8C8-83A4-4A63-B184-21C73E875F60}" srcOrd="0" destOrd="0" parTransId="{F16FA256-F10B-46E3-91BE-7C0E8393120E}" sibTransId="{97882E1F-7996-4AA3-836D-0F3280301052}"/>
    <dgm:cxn modelId="{DC86C03C-FC19-4041-A72E-77A3BFA3190C}" srcId="{81D62E26-6E4A-41A9-B689-C0FC130C454F}" destId="{94FB75AE-6F49-4E49-9FA5-1C56D9F0A31D}" srcOrd="1" destOrd="0" parTransId="{B7FDFA77-5498-46F7-9967-EAC99B3F9B74}" sibTransId="{DDC8526F-9982-4D18-92EE-B9E396ED11EE}"/>
    <dgm:cxn modelId="{A966A465-124E-474C-9372-FB8AB04E2D35}" type="presOf" srcId="{94FB75AE-6F49-4E49-9FA5-1C56D9F0A31D}" destId="{7D625C6A-BF03-4807-B135-6340041B4D16}" srcOrd="0" destOrd="0" presId="urn:microsoft.com/office/officeart/2005/8/layout/vList2"/>
    <dgm:cxn modelId="{055E32D2-67F6-40AD-A1B3-8F91D0DD96D9}" type="presOf" srcId="{1605A8C8-83A4-4A63-B184-21C73E875F60}" destId="{C9957FF8-1BB4-46A6-8470-F091C9A5E1C7}" srcOrd="0" destOrd="0" presId="urn:microsoft.com/office/officeart/2005/8/layout/vList2"/>
    <dgm:cxn modelId="{42899451-D2C7-4676-B3D3-86ECB7DF7481}" type="presParOf" srcId="{2B71E20F-3AEA-4F40-8667-DCBC4FE6493C}" destId="{C9957FF8-1BB4-46A6-8470-F091C9A5E1C7}" srcOrd="0" destOrd="0" presId="urn:microsoft.com/office/officeart/2005/8/layout/vList2"/>
    <dgm:cxn modelId="{94EFDEC2-9642-4E77-820F-D7B206182851}" type="presParOf" srcId="{2B71E20F-3AEA-4F40-8667-DCBC4FE6493C}" destId="{664ADB18-CDF1-4C78-A636-BD5D4148A4AA}" srcOrd="1" destOrd="0" presId="urn:microsoft.com/office/officeart/2005/8/layout/vList2"/>
    <dgm:cxn modelId="{B4BEA85F-F1A1-4101-B853-B53777367E0A}" type="presParOf" srcId="{2B71E20F-3AEA-4F40-8667-DCBC4FE6493C}" destId="{7D625C6A-BF03-4807-B135-6340041B4D1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55ECFC-2D7C-4947-8524-150F10B3850E}"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11E46D06-CE77-4BBD-9A65-D7E36130AC03}">
      <dgm:prSet/>
      <dgm:spPr/>
      <dgm:t>
        <a:bodyPr/>
        <a:lstStyle/>
        <a:p>
          <a:r>
            <a:rPr lang="en-US"/>
            <a:t>Name</a:t>
          </a:r>
        </a:p>
      </dgm:t>
    </dgm:pt>
    <dgm:pt modelId="{470922D9-ED96-453D-8505-055F65EE6830}" type="parTrans" cxnId="{84C371A2-9FB0-4DA8-8A49-190BC41764AF}">
      <dgm:prSet/>
      <dgm:spPr/>
      <dgm:t>
        <a:bodyPr/>
        <a:lstStyle/>
        <a:p>
          <a:endParaRPr lang="en-US"/>
        </a:p>
      </dgm:t>
    </dgm:pt>
    <dgm:pt modelId="{DEA2EF26-485C-48C2-AFAB-0F4299014648}" type="sibTrans" cxnId="{84C371A2-9FB0-4DA8-8A49-190BC41764AF}">
      <dgm:prSet/>
      <dgm:spPr/>
      <dgm:t>
        <a:bodyPr/>
        <a:lstStyle/>
        <a:p>
          <a:endParaRPr lang="en-US"/>
        </a:p>
      </dgm:t>
    </dgm:pt>
    <dgm:pt modelId="{F61BF201-DA95-41DC-BC05-0D378720FBEF}">
      <dgm:prSet/>
      <dgm:spPr/>
      <dgm:t>
        <a:bodyPr/>
        <a:lstStyle/>
        <a:p>
          <a:r>
            <a:rPr lang="en-US"/>
            <a:t>Name of observer must be mentioned in Audit Plan</a:t>
          </a:r>
        </a:p>
      </dgm:t>
    </dgm:pt>
    <dgm:pt modelId="{6076D6EC-F659-4F8F-9529-4B48F83B7974}" type="parTrans" cxnId="{AD72B4C6-BF51-4ADC-BB7F-FC57EF28B108}">
      <dgm:prSet/>
      <dgm:spPr/>
      <dgm:t>
        <a:bodyPr/>
        <a:lstStyle/>
        <a:p>
          <a:endParaRPr lang="en-US"/>
        </a:p>
      </dgm:t>
    </dgm:pt>
    <dgm:pt modelId="{AFB40D49-1D50-4E38-940C-CF93113A895D}" type="sibTrans" cxnId="{AD72B4C6-BF51-4ADC-BB7F-FC57EF28B108}">
      <dgm:prSet/>
      <dgm:spPr/>
      <dgm:t>
        <a:bodyPr/>
        <a:lstStyle/>
        <a:p>
          <a:endParaRPr lang="en-US"/>
        </a:p>
      </dgm:t>
    </dgm:pt>
    <dgm:pt modelId="{3DC5105E-476A-47CF-9E8A-D00D79E8F13C}">
      <dgm:prSet/>
      <dgm:spPr/>
      <dgm:t>
        <a:bodyPr/>
        <a:lstStyle/>
        <a:p>
          <a:r>
            <a:rPr lang="en-US"/>
            <a:t>Inform</a:t>
          </a:r>
        </a:p>
      </dgm:t>
    </dgm:pt>
    <dgm:pt modelId="{F551071E-DA7E-4400-A063-A308C9E90B20}" type="parTrans" cxnId="{19C58580-E0E7-444A-9315-740EFC081A7C}">
      <dgm:prSet/>
      <dgm:spPr/>
      <dgm:t>
        <a:bodyPr/>
        <a:lstStyle/>
        <a:p>
          <a:endParaRPr lang="en-US"/>
        </a:p>
      </dgm:t>
    </dgm:pt>
    <dgm:pt modelId="{AC65B1AA-9BF7-4750-8EF0-5B88314DFCC5}" type="sibTrans" cxnId="{19C58580-E0E7-444A-9315-740EFC081A7C}">
      <dgm:prSet/>
      <dgm:spPr/>
      <dgm:t>
        <a:bodyPr/>
        <a:lstStyle/>
        <a:p>
          <a:endParaRPr lang="en-US"/>
        </a:p>
      </dgm:t>
    </dgm:pt>
    <dgm:pt modelId="{0CB0F9A5-08CA-424D-9B5F-829203CEE3C7}">
      <dgm:prSet/>
      <dgm:spPr/>
      <dgm:t>
        <a:bodyPr/>
        <a:lstStyle/>
        <a:p>
          <a:r>
            <a:rPr lang="en-US"/>
            <a:t>Audit Team Leader must inform any specific requirement related to check in system / requirements to auditee, PPE requirement, Safety Guidance etc in advance.</a:t>
          </a:r>
        </a:p>
      </dgm:t>
    </dgm:pt>
    <dgm:pt modelId="{B48A73F5-1AEF-4B70-A235-AFA3F4F7A423}" type="parTrans" cxnId="{701D3E59-6391-4649-B4AA-042C77E46396}">
      <dgm:prSet/>
      <dgm:spPr/>
      <dgm:t>
        <a:bodyPr/>
        <a:lstStyle/>
        <a:p>
          <a:endParaRPr lang="en-US"/>
        </a:p>
      </dgm:t>
    </dgm:pt>
    <dgm:pt modelId="{B2023116-2BC0-45E8-A815-5018E1587405}" type="sibTrans" cxnId="{701D3E59-6391-4649-B4AA-042C77E46396}">
      <dgm:prSet/>
      <dgm:spPr/>
      <dgm:t>
        <a:bodyPr/>
        <a:lstStyle/>
        <a:p>
          <a:endParaRPr lang="en-US"/>
        </a:p>
      </dgm:t>
    </dgm:pt>
    <dgm:pt modelId="{FAF57537-ABE5-447E-8DCA-8227ED885A5B}">
      <dgm:prSet/>
      <dgm:spPr/>
      <dgm:t>
        <a:bodyPr/>
        <a:lstStyle/>
        <a:p>
          <a:r>
            <a:rPr lang="en-US" dirty="0"/>
            <a:t>Introduce</a:t>
          </a:r>
        </a:p>
      </dgm:t>
    </dgm:pt>
    <dgm:pt modelId="{A40531F2-09FC-45AF-8742-196038F0BBBE}" type="parTrans" cxnId="{D07AAC17-D152-46A5-9CFD-A1C88213943D}">
      <dgm:prSet/>
      <dgm:spPr/>
      <dgm:t>
        <a:bodyPr/>
        <a:lstStyle/>
        <a:p>
          <a:endParaRPr lang="en-US"/>
        </a:p>
      </dgm:t>
    </dgm:pt>
    <dgm:pt modelId="{C6F63CF5-1033-4DEE-8020-7684BFE205AB}" type="sibTrans" cxnId="{D07AAC17-D152-46A5-9CFD-A1C88213943D}">
      <dgm:prSet/>
      <dgm:spPr/>
      <dgm:t>
        <a:bodyPr/>
        <a:lstStyle/>
        <a:p>
          <a:endParaRPr lang="en-US"/>
        </a:p>
      </dgm:t>
    </dgm:pt>
    <dgm:pt modelId="{9CD64F62-028A-45F8-BBAF-2CECE2C19EA4}">
      <dgm:prSet/>
      <dgm:spPr/>
      <dgm:t>
        <a:bodyPr/>
        <a:lstStyle/>
        <a:p>
          <a:r>
            <a:rPr lang="en-US"/>
            <a:t>Audit Team Leader shall welcome and introduce Observer in opening Meeting.</a:t>
          </a:r>
        </a:p>
      </dgm:t>
    </dgm:pt>
    <dgm:pt modelId="{404AD8ED-03F7-47E6-8A50-21435B24D153}" type="parTrans" cxnId="{104D4E68-7E01-40AD-BAD4-4BE5A0898EE5}">
      <dgm:prSet/>
      <dgm:spPr/>
      <dgm:t>
        <a:bodyPr/>
        <a:lstStyle/>
        <a:p>
          <a:endParaRPr lang="en-US"/>
        </a:p>
      </dgm:t>
    </dgm:pt>
    <dgm:pt modelId="{858EE60C-4047-40E5-83D0-5B4DC37F7644}" type="sibTrans" cxnId="{104D4E68-7E01-40AD-BAD4-4BE5A0898EE5}">
      <dgm:prSet/>
      <dgm:spPr/>
      <dgm:t>
        <a:bodyPr/>
        <a:lstStyle/>
        <a:p>
          <a:endParaRPr lang="en-US"/>
        </a:p>
      </dgm:t>
    </dgm:pt>
    <dgm:pt modelId="{40F0EB29-3C73-4574-9CA4-E78193D8BDE1}">
      <dgm:prSet/>
      <dgm:spPr/>
      <dgm:t>
        <a:bodyPr/>
        <a:lstStyle/>
        <a:p>
          <a:r>
            <a:rPr lang="en-US" dirty="0"/>
            <a:t>Representation</a:t>
          </a:r>
        </a:p>
      </dgm:t>
    </dgm:pt>
    <dgm:pt modelId="{01FDC37F-F0A7-4236-B6FA-94391D232472}" type="parTrans" cxnId="{69F05011-3C5F-4FBE-AC12-6A8B8F27E1BC}">
      <dgm:prSet/>
      <dgm:spPr/>
      <dgm:t>
        <a:bodyPr/>
        <a:lstStyle/>
        <a:p>
          <a:endParaRPr lang="en-US"/>
        </a:p>
      </dgm:t>
    </dgm:pt>
    <dgm:pt modelId="{B6C9D42F-7ACE-4014-A79A-C44BFAF943C4}" type="sibTrans" cxnId="{69F05011-3C5F-4FBE-AC12-6A8B8F27E1BC}">
      <dgm:prSet/>
      <dgm:spPr/>
      <dgm:t>
        <a:bodyPr/>
        <a:lstStyle/>
        <a:p>
          <a:endParaRPr lang="en-US"/>
        </a:p>
      </dgm:t>
    </dgm:pt>
    <dgm:pt modelId="{F6803085-4B58-451C-B48E-3784776AAF71}">
      <dgm:prSet/>
      <dgm:spPr/>
      <dgm:t>
        <a:bodyPr/>
        <a:lstStyle/>
        <a:p>
          <a:r>
            <a:rPr lang="en-US"/>
            <a:t>Audit Team Leader must introduce observer with background and representation (i.e. TNV or Accreditation Board or any other as applicable)</a:t>
          </a:r>
        </a:p>
      </dgm:t>
    </dgm:pt>
    <dgm:pt modelId="{0F90C985-8159-40A0-8AC1-9796767F4B4B}" type="parTrans" cxnId="{34458244-E624-4315-8E98-D9C8A1ABC051}">
      <dgm:prSet/>
      <dgm:spPr/>
      <dgm:t>
        <a:bodyPr/>
        <a:lstStyle/>
        <a:p>
          <a:endParaRPr lang="en-US"/>
        </a:p>
      </dgm:t>
    </dgm:pt>
    <dgm:pt modelId="{C00C1CC5-A435-4478-932E-57F9CD2277BA}" type="sibTrans" cxnId="{34458244-E624-4315-8E98-D9C8A1ABC051}">
      <dgm:prSet/>
      <dgm:spPr/>
      <dgm:t>
        <a:bodyPr/>
        <a:lstStyle/>
        <a:p>
          <a:endParaRPr lang="en-US"/>
        </a:p>
      </dgm:t>
    </dgm:pt>
    <dgm:pt modelId="{F8074ADE-7872-4629-967C-3AD2A34A8B36}">
      <dgm:prSet/>
      <dgm:spPr/>
      <dgm:t>
        <a:bodyPr/>
        <a:lstStyle/>
        <a:p>
          <a:r>
            <a:rPr lang="en-US" dirty="0"/>
            <a:t>Remain Neutral</a:t>
          </a:r>
        </a:p>
      </dgm:t>
    </dgm:pt>
    <dgm:pt modelId="{C24E499A-13DF-425C-BBA5-C0FB53380591}" type="parTrans" cxnId="{18DB4324-1B73-4404-A938-1A41AB1FCDD0}">
      <dgm:prSet/>
      <dgm:spPr/>
      <dgm:t>
        <a:bodyPr/>
        <a:lstStyle/>
        <a:p>
          <a:endParaRPr lang="en-US"/>
        </a:p>
      </dgm:t>
    </dgm:pt>
    <dgm:pt modelId="{2E203EB8-C0F9-4FAB-9D0E-831A33F8568E}" type="sibTrans" cxnId="{18DB4324-1B73-4404-A938-1A41AB1FCDD0}">
      <dgm:prSet/>
      <dgm:spPr/>
      <dgm:t>
        <a:bodyPr/>
        <a:lstStyle/>
        <a:p>
          <a:endParaRPr lang="en-US"/>
        </a:p>
      </dgm:t>
    </dgm:pt>
    <dgm:pt modelId="{21A871A6-BDCE-4999-8163-A6C89F334548}">
      <dgm:prSet/>
      <dgm:spPr/>
      <dgm:t>
        <a:bodyPr/>
        <a:lstStyle/>
        <a:p>
          <a:r>
            <a:rPr lang="en-US"/>
            <a:t>Audit Team must do their natural audit.</a:t>
          </a:r>
        </a:p>
      </dgm:t>
    </dgm:pt>
    <dgm:pt modelId="{C2D1DFED-CED2-4A29-9D54-C2209894A5B8}" type="parTrans" cxnId="{EBCC97EF-A0C8-4EDF-B8BC-A4CCA94D81AD}">
      <dgm:prSet/>
      <dgm:spPr/>
      <dgm:t>
        <a:bodyPr/>
        <a:lstStyle/>
        <a:p>
          <a:endParaRPr lang="en-US"/>
        </a:p>
      </dgm:t>
    </dgm:pt>
    <dgm:pt modelId="{030731D7-4B0F-4B02-AB1B-60F2DFEDA2AD}" type="sibTrans" cxnId="{EBCC97EF-A0C8-4EDF-B8BC-A4CCA94D81AD}">
      <dgm:prSet/>
      <dgm:spPr/>
      <dgm:t>
        <a:bodyPr/>
        <a:lstStyle/>
        <a:p>
          <a:endParaRPr lang="en-US"/>
        </a:p>
      </dgm:t>
    </dgm:pt>
    <dgm:pt modelId="{F0E8C4FE-F8E6-48C9-B111-D1FC59695078}" type="pres">
      <dgm:prSet presAssocID="{C755ECFC-2D7C-4947-8524-150F10B3850E}" presName="Name0" presStyleCnt="0">
        <dgm:presLayoutVars>
          <dgm:dir/>
          <dgm:animLvl val="lvl"/>
          <dgm:resizeHandles val="exact"/>
        </dgm:presLayoutVars>
      </dgm:prSet>
      <dgm:spPr/>
    </dgm:pt>
    <dgm:pt modelId="{1D4B2C41-3055-4E6C-A8ED-F7F3C7205830}" type="pres">
      <dgm:prSet presAssocID="{11E46D06-CE77-4BBD-9A65-D7E36130AC03}" presName="linNode" presStyleCnt="0"/>
      <dgm:spPr/>
    </dgm:pt>
    <dgm:pt modelId="{A2DE1A63-F851-4EDC-979D-6DD6C0A98980}" type="pres">
      <dgm:prSet presAssocID="{11E46D06-CE77-4BBD-9A65-D7E36130AC03}" presName="parentText" presStyleLbl="alignNode1" presStyleIdx="0" presStyleCnt="5">
        <dgm:presLayoutVars>
          <dgm:chMax val="1"/>
          <dgm:bulletEnabled/>
        </dgm:presLayoutVars>
      </dgm:prSet>
      <dgm:spPr/>
    </dgm:pt>
    <dgm:pt modelId="{4AEFB469-9054-49CD-B518-C6236BBF8819}" type="pres">
      <dgm:prSet presAssocID="{11E46D06-CE77-4BBD-9A65-D7E36130AC03}" presName="descendantText" presStyleLbl="alignAccFollowNode1" presStyleIdx="0" presStyleCnt="5">
        <dgm:presLayoutVars>
          <dgm:bulletEnabled/>
        </dgm:presLayoutVars>
      </dgm:prSet>
      <dgm:spPr/>
    </dgm:pt>
    <dgm:pt modelId="{DAA3DEBA-51D2-4FC9-9A24-B80D1BA1569B}" type="pres">
      <dgm:prSet presAssocID="{DEA2EF26-485C-48C2-AFAB-0F4299014648}" presName="sp" presStyleCnt="0"/>
      <dgm:spPr/>
    </dgm:pt>
    <dgm:pt modelId="{43198281-6999-4847-9685-CA8ECFE5ED44}" type="pres">
      <dgm:prSet presAssocID="{3DC5105E-476A-47CF-9E8A-D00D79E8F13C}" presName="linNode" presStyleCnt="0"/>
      <dgm:spPr/>
    </dgm:pt>
    <dgm:pt modelId="{D0DED997-AB26-48FF-9B11-85246DF0FD0E}" type="pres">
      <dgm:prSet presAssocID="{3DC5105E-476A-47CF-9E8A-D00D79E8F13C}" presName="parentText" presStyleLbl="alignNode1" presStyleIdx="1" presStyleCnt="5">
        <dgm:presLayoutVars>
          <dgm:chMax val="1"/>
          <dgm:bulletEnabled/>
        </dgm:presLayoutVars>
      </dgm:prSet>
      <dgm:spPr/>
    </dgm:pt>
    <dgm:pt modelId="{5E36646C-8204-4B2C-B60D-4424D637BAB2}" type="pres">
      <dgm:prSet presAssocID="{3DC5105E-476A-47CF-9E8A-D00D79E8F13C}" presName="descendantText" presStyleLbl="alignAccFollowNode1" presStyleIdx="1" presStyleCnt="5">
        <dgm:presLayoutVars>
          <dgm:bulletEnabled/>
        </dgm:presLayoutVars>
      </dgm:prSet>
      <dgm:spPr/>
    </dgm:pt>
    <dgm:pt modelId="{78C1F790-0B4B-4ECE-8AF4-A185E5816EB4}" type="pres">
      <dgm:prSet presAssocID="{AC65B1AA-9BF7-4750-8EF0-5B88314DFCC5}" presName="sp" presStyleCnt="0"/>
      <dgm:spPr/>
    </dgm:pt>
    <dgm:pt modelId="{92288A4D-5E10-4324-9C59-ADE3ABFAE19B}" type="pres">
      <dgm:prSet presAssocID="{FAF57537-ABE5-447E-8DCA-8227ED885A5B}" presName="linNode" presStyleCnt="0"/>
      <dgm:spPr/>
    </dgm:pt>
    <dgm:pt modelId="{1AE555C3-2238-4EE3-B162-FF43BF34C5CB}" type="pres">
      <dgm:prSet presAssocID="{FAF57537-ABE5-447E-8DCA-8227ED885A5B}" presName="parentText" presStyleLbl="alignNode1" presStyleIdx="2" presStyleCnt="5">
        <dgm:presLayoutVars>
          <dgm:chMax val="1"/>
          <dgm:bulletEnabled/>
        </dgm:presLayoutVars>
      </dgm:prSet>
      <dgm:spPr/>
    </dgm:pt>
    <dgm:pt modelId="{F46AD9FB-0658-42A2-A7D1-D834CF3C7127}" type="pres">
      <dgm:prSet presAssocID="{FAF57537-ABE5-447E-8DCA-8227ED885A5B}" presName="descendantText" presStyleLbl="alignAccFollowNode1" presStyleIdx="2" presStyleCnt="5">
        <dgm:presLayoutVars>
          <dgm:bulletEnabled/>
        </dgm:presLayoutVars>
      </dgm:prSet>
      <dgm:spPr/>
    </dgm:pt>
    <dgm:pt modelId="{5B9A40F8-7E1E-421D-9B83-E7C26510984A}" type="pres">
      <dgm:prSet presAssocID="{C6F63CF5-1033-4DEE-8020-7684BFE205AB}" presName="sp" presStyleCnt="0"/>
      <dgm:spPr/>
    </dgm:pt>
    <dgm:pt modelId="{56562FAE-9B4A-41CA-979A-8A0F584B3D11}" type="pres">
      <dgm:prSet presAssocID="{40F0EB29-3C73-4574-9CA4-E78193D8BDE1}" presName="linNode" presStyleCnt="0"/>
      <dgm:spPr/>
    </dgm:pt>
    <dgm:pt modelId="{8554CEE1-3559-448D-B490-39562A45FA19}" type="pres">
      <dgm:prSet presAssocID="{40F0EB29-3C73-4574-9CA4-E78193D8BDE1}" presName="parentText" presStyleLbl="alignNode1" presStyleIdx="3" presStyleCnt="5">
        <dgm:presLayoutVars>
          <dgm:chMax val="1"/>
          <dgm:bulletEnabled/>
        </dgm:presLayoutVars>
      </dgm:prSet>
      <dgm:spPr/>
    </dgm:pt>
    <dgm:pt modelId="{22F5120E-2637-460D-99A7-73DC1F0907D1}" type="pres">
      <dgm:prSet presAssocID="{40F0EB29-3C73-4574-9CA4-E78193D8BDE1}" presName="descendantText" presStyleLbl="alignAccFollowNode1" presStyleIdx="3" presStyleCnt="5">
        <dgm:presLayoutVars>
          <dgm:bulletEnabled/>
        </dgm:presLayoutVars>
      </dgm:prSet>
      <dgm:spPr/>
    </dgm:pt>
    <dgm:pt modelId="{CD542693-5642-4B47-A250-8FA9F0FA7FE4}" type="pres">
      <dgm:prSet presAssocID="{B6C9D42F-7ACE-4014-A79A-C44BFAF943C4}" presName="sp" presStyleCnt="0"/>
      <dgm:spPr/>
    </dgm:pt>
    <dgm:pt modelId="{97DD54F0-901E-40E5-82B0-B6A00E8FB45C}" type="pres">
      <dgm:prSet presAssocID="{F8074ADE-7872-4629-967C-3AD2A34A8B36}" presName="linNode" presStyleCnt="0"/>
      <dgm:spPr/>
    </dgm:pt>
    <dgm:pt modelId="{C979E1FA-0C22-45EC-8D26-1108E255279D}" type="pres">
      <dgm:prSet presAssocID="{F8074ADE-7872-4629-967C-3AD2A34A8B36}" presName="parentText" presStyleLbl="alignNode1" presStyleIdx="4" presStyleCnt="5">
        <dgm:presLayoutVars>
          <dgm:chMax val="1"/>
          <dgm:bulletEnabled/>
        </dgm:presLayoutVars>
      </dgm:prSet>
      <dgm:spPr/>
    </dgm:pt>
    <dgm:pt modelId="{337DC47D-5571-4327-A059-BF31B9564167}" type="pres">
      <dgm:prSet presAssocID="{F8074ADE-7872-4629-967C-3AD2A34A8B36}" presName="descendantText" presStyleLbl="alignAccFollowNode1" presStyleIdx="4" presStyleCnt="5">
        <dgm:presLayoutVars>
          <dgm:bulletEnabled/>
        </dgm:presLayoutVars>
      </dgm:prSet>
      <dgm:spPr/>
    </dgm:pt>
  </dgm:ptLst>
  <dgm:cxnLst>
    <dgm:cxn modelId="{69F05011-3C5F-4FBE-AC12-6A8B8F27E1BC}" srcId="{C755ECFC-2D7C-4947-8524-150F10B3850E}" destId="{40F0EB29-3C73-4574-9CA4-E78193D8BDE1}" srcOrd="3" destOrd="0" parTransId="{01FDC37F-F0A7-4236-B6FA-94391D232472}" sibTransId="{B6C9D42F-7ACE-4014-A79A-C44BFAF943C4}"/>
    <dgm:cxn modelId="{D07AAC17-D152-46A5-9CFD-A1C88213943D}" srcId="{C755ECFC-2D7C-4947-8524-150F10B3850E}" destId="{FAF57537-ABE5-447E-8DCA-8227ED885A5B}" srcOrd="2" destOrd="0" parTransId="{A40531F2-09FC-45AF-8742-196038F0BBBE}" sibTransId="{C6F63CF5-1033-4DEE-8020-7684BFE205AB}"/>
    <dgm:cxn modelId="{093B0E21-B5D7-4C05-851E-601B2F12D4A7}" type="presOf" srcId="{21A871A6-BDCE-4999-8163-A6C89F334548}" destId="{337DC47D-5571-4327-A059-BF31B9564167}" srcOrd="0" destOrd="0" presId="urn:microsoft.com/office/officeart/2016/7/layout/VerticalSolidActionList"/>
    <dgm:cxn modelId="{18DB4324-1B73-4404-A938-1A41AB1FCDD0}" srcId="{C755ECFC-2D7C-4947-8524-150F10B3850E}" destId="{F8074ADE-7872-4629-967C-3AD2A34A8B36}" srcOrd="4" destOrd="0" parTransId="{C24E499A-13DF-425C-BBA5-C0FB53380591}" sibTransId="{2E203EB8-C0F9-4FAB-9D0E-831A33F8568E}"/>
    <dgm:cxn modelId="{34458244-E624-4315-8E98-D9C8A1ABC051}" srcId="{40F0EB29-3C73-4574-9CA4-E78193D8BDE1}" destId="{F6803085-4B58-451C-B48E-3784776AAF71}" srcOrd="0" destOrd="0" parTransId="{0F90C985-8159-40A0-8AC1-9796767F4B4B}" sibTransId="{C00C1CC5-A435-4478-932E-57F9CD2277BA}"/>
    <dgm:cxn modelId="{FCCC9A65-0432-4A90-A6E2-816EE7ABEAA4}" type="presOf" srcId="{FAF57537-ABE5-447E-8DCA-8227ED885A5B}" destId="{1AE555C3-2238-4EE3-B162-FF43BF34C5CB}" srcOrd="0" destOrd="0" presId="urn:microsoft.com/office/officeart/2016/7/layout/VerticalSolidActionList"/>
    <dgm:cxn modelId="{104D4E68-7E01-40AD-BAD4-4BE5A0898EE5}" srcId="{FAF57537-ABE5-447E-8DCA-8227ED885A5B}" destId="{9CD64F62-028A-45F8-BBAF-2CECE2C19EA4}" srcOrd="0" destOrd="0" parTransId="{404AD8ED-03F7-47E6-8A50-21435B24D153}" sibTransId="{858EE60C-4047-40E5-83D0-5B4DC37F7644}"/>
    <dgm:cxn modelId="{E99AC16A-16A6-40FF-8182-7120A73375BE}" type="presOf" srcId="{11E46D06-CE77-4BBD-9A65-D7E36130AC03}" destId="{A2DE1A63-F851-4EDC-979D-6DD6C0A98980}" srcOrd="0" destOrd="0" presId="urn:microsoft.com/office/officeart/2016/7/layout/VerticalSolidActionList"/>
    <dgm:cxn modelId="{701D3E59-6391-4649-B4AA-042C77E46396}" srcId="{3DC5105E-476A-47CF-9E8A-D00D79E8F13C}" destId="{0CB0F9A5-08CA-424D-9B5F-829203CEE3C7}" srcOrd="0" destOrd="0" parTransId="{B48A73F5-1AEF-4B70-A235-AFA3F4F7A423}" sibTransId="{B2023116-2BC0-45E8-A815-5018E1587405}"/>
    <dgm:cxn modelId="{7D57EF7F-F9CF-4745-9694-3D915A3025FE}" type="presOf" srcId="{40F0EB29-3C73-4574-9CA4-E78193D8BDE1}" destId="{8554CEE1-3559-448D-B490-39562A45FA19}" srcOrd="0" destOrd="0" presId="urn:microsoft.com/office/officeart/2016/7/layout/VerticalSolidActionList"/>
    <dgm:cxn modelId="{19C58580-E0E7-444A-9315-740EFC081A7C}" srcId="{C755ECFC-2D7C-4947-8524-150F10B3850E}" destId="{3DC5105E-476A-47CF-9E8A-D00D79E8F13C}" srcOrd="1" destOrd="0" parTransId="{F551071E-DA7E-4400-A063-A308C9E90B20}" sibTransId="{AC65B1AA-9BF7-4750-8EF0-5B88314DFCC5}"/>
    <dgm:cxn modelId="{4251DA84-CC71-4981-B758-86660707FB17}" type="presOf" srcId="{F61BF201-DA95-41DC-BC05-0D378720FBEF}" destId="{4AEFB469-9054-49CD-B518-C6236BBF8819}" srcOrd="0" destOrd="0" presId="urn:microsoft.com/office/officeart/2016/7/layout/VerticalSolidActionList"/>
    <dgm:cxn modelId="{981C7794-50EB-480D-B58A-279A794FB388}" type="presOf" srcId="{F6803085-4B58-451C-B48E-3784776AAF71}" destId="{22F5120E-2637-460D-99A7-73DC1F0907D1}" srcOrd="0" destOrd="0" presId="urn:microsoft.com/office/officeart/2016/7/layout/VerticalSolidActionList"/>
    <dgm:cxn modelId="{40B3249F-E129-4864-AC37-7A3386011B5F}" type="presOf" srcId="{3DC5105E-476A-47CF-9E8A-D00D79E8F13C}" destId="{D0DED997-AB26-48FF-9B11-85246DF0FD0E}" srcOrd="0" destOrd="0" presId="urn:microsoft.com/office/officeart/2016/7/layout/VerticalSolidActionList"/>
    <dgm:cxn modelId="{84C371A2-9FB0-4DA8-8A49-190BC41764AF}" srcId="{C755ECFC-2D7C-4947-8524-150F10B3850E}" destId="{11E46D06-CE77-4BBD-9A65-D7E36130AC03}" srcOrd="0" destOrd="0" parTransId="{470922D9-ED96-453D-8505-055F65EE6830}" sibTransId="{DEA2EF26-485C-48C2-AFAB-0F4299014648}"/>
    <dgm:cxn modelId="{CE6FA7A8-9799-4209-B416-6568CB05816D}" type="presOf" srcId="{C755ECFC-2D7C-4947-8524-150F10B3850E}" destId="{F0E8C4FE-F8E6-48C9-B111-D1FC59695078}" srcOrd="0" destOrd="0" presId="urn:microsoft.com/office/officeart/2016/7/layout/VerticalSolidActionList"/>
    <dgm:cxn modelId="{D10F1EB1-8FC8-45DA-90CF-F865439E2CC1}" type="presOf" srcId="{0CB0F9A5-08CA-424D-9B5F-829203CEE3C7}" destId="{5E36646C-8204-4B2C-B60D-4424D637BAB2}" srcOrd="0" destOrd="0" presId="urn:microsoft.com/office/officeart/2016/7/layout/VerticalSolidActionList"/>
    <dgm:cxn modelId="{AD72B4C6-BF51-4ADC-BB7F-FC57EF28B108}" srcId="{11E46D06-CE77-4BBD-9A65-D7E36130AC03}" destId="{F61BF201-DA95-41DC-BC05-0D378720FBEF}" srcOrd="0" destOrd="0" parTransId="{6076D6EC-F659-4F8F-9529-4B48F83B7974}" sibTransId="{AFB40D49-1D50-4E38-940C-CF93113A895D}"/>
    <dgm:cxn modelId="{00D92EC7-7829-4681-B432-1D594FE7FC4E}" type="presOf" srcId="{9CD64F62-028A-45F8-BBAF-2CECE2C19EA4}" destId="{F46AD9FB-0658-42A2-A7D1-D834CF3C7127}" srcOrd="0" destOrd="0" presId="urn:microsoft.com/office/officeart/2016/7/layout/VerticalSolidActionList"/>
    <dgm:cxn modelId="{AC64B8C8-55A0-46D1-9222-C0238191A7C1}" type="presOf" srcId="{F8074ADE-7872-4629-967C-3AD2A34A8B36}" destId="{C979E1FA-0C22-45EC-8D26-1108E255279D}" srcOrd="0" destOrd="0" presId="urn:microsoft.com/office/officeart/2016/7/layout/VerticalSolidActionList"/>
    <dgm:cxn modelId="{EBCC97EF-A0C8-4EDF-B8BC-A4CCA94D81AD}" srcId="{F8074ADE-7872-4629-967C-3AD2A34A8B36}" destId="{21A871A6-BDCE-4999-8163-A6C89F334548}" srcOrd="0" destOrd="0" parTransId="{C2D1DFED-CED2-4A29-9D54-C2209894A5B8}" sibTransId="{030731D7-4B0F-4B02-AB1B-60F2DFEDA2AD}"/>
    <dgm:cxn modelId="{C74C0773-3151-48D1-B0E8-449E7683C7F3}" type="presParOf" srcId="{F0E8C4FE-F8E6-48C9-B111-D1FC59695078}" destId="{1D4B2C41-3055-4E6C-A8ED-F7F3C7205830}" srcOrd="0" destOrd="0" presId="urn:microsoft.com/office/officeart/2016/7/layout/VerticalSolidActionList"/>
    <dgm:cxn modelId="{E1F419AF-03D5-41E4-989C-7F51D3E3EF97}" type="presParOf" srcId="{1D4B2C41-3055-4E6C-A8ED-F7F3C7205830}" destId="{A2DE1A63-F851-4EDC-979D-6DD6C0A98980}" srcOrd="0" destOrd="0" presId="urn:microsoft.com/office/officeart/2016/7/layout/VerticalSolidActionList"/>
    <dgm:cxn modelId="{82267498-D0D2-4C8A-9D84-B62744C09B23}" type="presParOf" srcId="{1D4B2C41-3055-4E6C-A8ED-F7F3C7205830}" destId="{4AEFB469-9054-49CD-B518-C6236BBF8819}" srcOrd="1" destOrd="0" presId="urn:microsoft.com/office/officeart/2016/7/layout/VerticalSolidActionList"/>
    <dgm:cxn modelId="{C8CBCBE2-9F8A-4CA3-B36D-B7646FA615EE}" type="presParOf" srcId="{F0E8C4FE-F8E6-48C9-B111-D1FC59695078}" destId="{DAA3DEBA-51D2-4FC9-9A24-B80D1BA1569B}" srcOrd="1" destOrd="0" presId="urn:microsoft.com/office/officeart/2016/7/layout/VerticalSolidActionList"/>
    <dgm:cxn modelId="{87DFBD1D-5A7A-4958-87B4-B05B6F5B4605}" type="presParOf" srcId="{F0E8C4FE-F8E6-48C9-B111-D1FC59695078}" destId="{43198281-6999-4847-9685-CA8ECFE5ED44}" srcOrd="2" destOrd="0" presId="urn:microsoft.com/office/officeart/2016/7/layout/VerticalSolidActionList"/>
    <dgm:cxn modelId="{F255BFBB-0CFF-43C3-8399-A31C6911D4E4}" type="presParOf" srcId="{43198281-6999-4847-9685-CA8ECFE5ED44}" destId="{D0DED997-AB26-48FF-9B11-85246DF0FD0E}" srcOrd="0" destOrd="0" presId="urn:microsoft.com/office/officeart/2016/7/layout/VerticalSolidActionList"/>
    <dgm:cxn modelId="{071C2AEC-60CB-49CF-89CB-E2887BF803EB}" type="presParOf" srcId="{43198281-6999-4847-9685-CA8ECFE5ED44}" destId="{5E36646C-8204-4B2C-B60D-4424D637BAB2}" srcOrd="1" destOrd="0" presId="urn:microsoft.com/office/officeart/2016/7/layout/VerticalSolidActionList"/>
    <dgm:cxn modelId="{D41E0991-B1A2-4E7B-9C3D-023A7FB49277}" type="presParOf" srcId="{F0E8C4FE-F8E6-48C9-B111-D1FC59695078}" destId="{78C1F790-0B4B-4ECE-8AF4-A185E5816EB4}" srcOrd="3" destOrd="0" presId="urn:microsoft.com/office/officeart/2016/7/layout/VerticalSolidActionList"/>
    <dgm:cxn modelId="{D3EE1C95-C332-4FF4-B61D-00C4826ADE63}" type="presParOf" srcId="{F0E8C4FE-F8E6-48C9-B111-D1FC59695078}" destId="{92288A4D-5E10-4324-9C59-ADE3ABFAE19B}" srcOrd="4" destOrd="0" presId="urn:microsoft.com/office/officeart/2016/7/layout/VerticalSolidActionList"/>
    <dgm:cxn modelId="{139D8A74-49F5-42C7-A2A5-B0E47DEA3C57}" type="presParOf" srcId="{92288A4D-5E10-4324-9C59-ADE3ABFAE19B}" destId="{1AE555C3-2238-4EE3-B162-FF43BF34C5CB}" srcOrd="0" destOrd="0" presId="urn:microsoft.com/office/officeart/2016/7/layout/VerticalSolidActionList"/>
    <dgm:cxn modelId="{671A3B4A-72C1-42FC-8FC0-72AC73F3A926}" type="presParOf" srcId="{92288A4D-5E10-4324-9C59-ADE3ABFAE19B}" destId="{F46AD9FB-0658-42A2-A7D1-D834CF3C7127}" srcOrd="1" destOrd="0" presId="urn:microsoft.com/office/officeart/2016/7/layout/VerticalSolidActionList"/>
    <dgm:cxn modelId="{4E909AF1-A642-472B-A8A7-8B1FD920A35D}" type="presParOf" srcId="{F0E8C4FE-F8E6-48C9-B111-D1FC59695078}" destId="{5B9A40F8-7E1E-421D-9B83-E7C26510984A}" srcOrd="5" destOrd="0" presId="urn:microsoft.com/office/officeart/2016/7/layout/VerticalSolidActionList"/>
    <dgm:cxn modelId="{9DA22AE7-EE85-42E8-92BB-846B9F89B528}" type="presParOf" srcId="{F0E8C4FE-F8E6-48C9-B111-D1FC59695078}" destId="{56562FAE-9B4A-41CA-979A-8A0F584B3D11}" srcOrd="6" destOrd="0" presId="urn:microsoft.com/office/officeart/2016/7/layout/VerticalSolidActionList"/>
    <dgm:cxn modelId="{008F3A83-BC0E-4DCE-AEC6-EDD44AA1480D}" type="presParOf" srcId="{56562FAE-9B4A-41CA-979A-8A0F584B3D11}" destId="{8554CEE1-3559-448D-B490-39562A45FA19}" srcOrd="0" destOrd="0" presId="urn:microsoft.com/office/officeart/2016/7/layout/VerticalSolidActionList"/>
    <dgm:cxn modelId="{F7167AC4-DC8D-45CD-A04D-15D62F601750}" type="presParOf" srcId="{56562FAE-9B4A-41CA-979A-8A0F584B3D11}" destId="{22F5120E-2637-460D-99A7-73DC1F0907D1}" srcOrd="1" destOrd="0" presId="urn:microsoft.com/office/officeart/2016/7/layout/VerticalSolidActionList"/>
    <dgm:cxn modelId="{BB081DCB-E168-4530-819C-F70EAEBE2C47}" type="presParOf" srcId="{F0E8C4FE-F8E6-48C9-B111-D1FC59695078}" destId="{CD542693-5642-4B47-A250-8FA9F0FA7FE4}" srcOrd="7" destOrd="0" presId="urn:microsoft.com/office/officeart/2016/7/layout/VerticalSolidActionList"/>
    <dgm:cxn modelId="{D9F13275-E705-4554-B26B-379FD4020482}" type="presParOf" srcId="{F0E8C4FE-F8E6-48C9-B111-D1FC59695078}" destId="{97DD54F0-901E-40E5-82B0-B6A00E8FB45C}" srcOrd="8" destOrd="0" presId="urn:microsoft.com/office/officeart/2016/7/layout/VerticalSolidActionList"/>
    <dgm:cxn modelId="{2683E85C-E2C8-4306-A2CB-A7E9048B16B6}" type="presParOf" srcId="{97DD54F0-901E-40E5-82B0-B6A00E8FB45C}" destId="{C979E1FA-0C22-45EC-8D26-1108E255279D}" srcOrd="0" destOrd="0" presId="urn:microsoft.com/office/officeart/2016/7/layout/VerticalSolidActionList"/>
    <dgm:cxn modelId="{9BEEC5C9-E543-4C30-B01B-4C6D906C4DC3}" type="presParOf" srcId="{97DD54F0-901E-40E5-82B0-B6A00E8FB45C}" destId="{337DC47D-5571-4327-A059-BF31B9564167}"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155657-14A2-4A2D-B431-31A30DBFD6D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98C9C6C-A063-4527-864F-96C6C1E13579}">
      <dgm:prSet/>
      <dgm:spPr/>
      <dgm:t>
        <a:bodyPr/>
        <a:lstStyle/>
        <a:p>
          <a:r>
            <a:rPr lang="en-US"/>
            <a:t>Observer doesn’t audit the client but review the performance of the audit team mainly audit team leader.</a:t>
          </a:r>
        </a:p>
      </dgm:t>
    </dgm:pt>
    <dgm:pt modelId="{70D3F991-A330-48B6-8E7E-2F1DF87BBC0D}" type="parTrans" cxnId="{F1BDFECC-BC1A-41F3-9ACD-DA2D8A1D967D}">
      <dgm:prSet/>
      <dgm:spPr/>
      <dgm:t>
        <a:bodyPr/>
        <a:lstStyle/>
        <a:p>
          <a:endParaRPr lang="en-US"/>
        </a:p>
      </dgm:t>
    </dgm:pt>
    <dgm:pt modelId="{9F20566E-2A18-4C5C-A0BD-F98F6F5380D9}" type="sibTrans" cxnId="{F1BDFECC-BC1A-41F3-9ACD-DA2D8A1D967D}">
      <dgm:prSet/>
      <dgm:spPr/>
      <dgm:t>
        <a:bodyPr/>
        <a:lstStyle/>
        <a:p>
          <a:endParaRPr lang="en-US"/>
        </a:p>
      </dgm:t>
    </dgm:pt>
    <dgm:pt modelId="{8FCEE6B9-B08F-4D45-BBCE-13BC9D546859}">
      <dgm:prSet/>
      <dgm:spPr/>
      <dgm:t>
        <a:bodyPr/>
        <a:lstStyle/>
        <a:p>
          <a:r>
            <a:rPr lang="en-US"/>
            <a:t>Observer discuss the finding of the audit with audit team after the closing meeting but observer have right to ask for discussion of development in between the audit without affecting audit schedule.</a:t>
          </a:r>
        </a:p>
      </dgm:t>
    </dgm:pt>
    <dgm:pt modelId="{71A9A468-A1B0-4E8A-9EF4-681CD14D7356}" type="parTrans" cxnId="{DECECAC9-E936-4E13-BEA4-41FAE33F7BAD}">
      <dgm:prSet/>
      <dgm:spPr/>
      <dgm:t>
        <a:bodyPr/>
        <a:lstStyle/>
        <a:p>
          <a:endParaRPr lang="en-US"/>
        </a:p>
      </dgm:t>
    </dgm:pt>
    <dgm:pt modelId="{86E63015-51C8-4785-A7F2-8521D407AB2D}" type="sibTrans" cxnId="{DECECAC9-E936-4E13-BEA4-41FAE33F7BAD}">
      <dgm:prSet/>
      <dgm:spPr/>
      <dgm:t>
        <a:bodyPr/>
        <a:lstStyle/>
        <a:p>
          <a:endParaRPr lang="en-US"/>
        </a:p>
      </dgm:t>
    </dgm:pt>
    <dgm:pt modelId="{43402BE2-6F58-4E17-80AC-DEDF17CD0393}">
      <dgm:prSet/>
      <dgm:spPr/>
      <dgm:t>
        <a:bodyPr/>
        <a:lstStyle/>
        <a:p>
          <a:r>
            <a:rPr lang="en-US"/>
            <a:t>Observer may review client documents/records if needed to verify if auditor are appropriately auditing or not.</a:t>
          </a:r>
        </a:p>
      </dgm:t>
    </dgm:pt>
    <dgm:pt modelId="{ABB5DD69-9C20-49DC-9FFB-38D72F5B1645}" type="parTrans" cxnId="{ADBB162C-8215-41C8-8CF1-4FA3CC61F00F}">
      <dgm:prSet/>
      <dgm:spPr/>
      <dgm:t>
        <a:bodyPr/>
        <a:lstStyle/>
        <a:p>
          <a:endParaRPr lang="en-US"/>
        </a:p>
      </dgm:t>
    </dgm:pt>
    <dgm:pt modelId="{17DF2D5F-1EF7-4687-872E-1767A27355B4}" type="sibTrans" cxnId="{ADBB162C-8215-41C8-8CF1-4FA3CC61F00F}">
      <dgm:prSet/>
      <dgm:spPr/>
      <dgm:t>
        <a:bodyPr/>
        <a:lstStyle/>
        <a:p>
          <a:endParaRPr lang="en-US"/>
        </a:p>
      </dgm:t>
    </dgm:pt>
    <dgm:pt modelId="{BF27BE23-20B0-4017-83AF-5DE3F310C18E}">
      <dgm:prSet/>
      <dgm:spPr/>
      <dgm:t>
        <a:bodyPr/>
        <a:lstStyle/>
        <a:p>
          <a:r>
            <a:rPr lang="en-US"/>
            <a:t>Observation report of the observation is basis for competence of the auditor.</a:t>
          </a:r>
        </a:p>
      </dgm:t>
    </dgm:pt>
    <dgm:pt modelId="{1A07BA4B-C4CF-4104-8FAD-1DAD58172EC4}" type="parTrans" cxnId="{E6A9DBE3-0FEC-4E8C-807E-11B35A55E19B}">
      <dgm:prSet/>
      <dgm:spPr/>
      <dgm:t>
        <a:bodyPr/>
        <a:lstStyle/>
        <a:p>
          <a:endParaRPr lang="en-US"/>
        </a:p>
      </dgm:t>
    </dgm:pt>
    <dgm:pt modelId="{D7DBDF18-5B0C-45F6-9D3B-37618ED0C8D4}" type="sibTrans" cxnId="{E6A9DBE3-0FEC-4E8C-807E-11B35A55E19B}">
      <dgm:prSet/>
      <dgm:spPr/>
      <dgm:t>
        <a:bodyPr/>
        <a:lstStyle/>
        <a:p>
          <a:endParaRPr lang="en-US"/>
        </a:p>
      </dgm:t>
    </dgm:pt>
    <dgm:pt modelId="{14072963-0987-4CF6-B2BF-F56D74DE1C20}" type="pres">
      <dgm:prSet presAssocID="{05155657-14A2-4A2D-B431-31A30DBFD6D3}" presName="linear" presStyleCnt="0">
        <dgm:presLayoutVars>
          <dgm:animLvl val="lvl"/>
          <dgm:resizeHandles val="exact"/>
        </dgm:presLayoutVars>
      </dgm:prSet>
      <dgm:spPr/>
    </dgm:pt>
    <dgm:pt modelId="{2C162652-BA69-4C36-BA6A-27299A13B8C7}" type="pres">
      <dgm:prSet presAssocID="{398C9C6C-A063-4527-864F-96C6C1E13579}" presName="parentText" presStyleLbl="node1" presStyleIdx="0" presStyleCnt="4">
        <dgm:presLayoutVars>
          <dgm:chMax val="0"/>
          <dgm:bulletEnabled val="1"/>
        </dgm:presLayoutVars>
      </dgm:prSet>
      <dgm:spPr/>
    </dgm:pt>
    <dgm:pt modelId="{A8FB29AC-3418-46EF-83C0-41B7CB0130E1}" type="pres">
      <dgm:prSet presAssocID="{9F20566E-2A18-4C5C-A0BD-F98F6F5380D9}" presName="spacer" presStyleCnt="0"/>
      <dgm:spPr/>
    </dgm:pt>
    <dgm:pt modelId="{206118B8-5612-40C7-942A-658D74139BC8}" type="pres">
      <dgm:prSet presAssocID="{8FCEE6B9-B08F-4D45-BBCE-13BC9D546859}" presName="parentText" presStyleLbl="node1" presStyleIdx="1" presStyleCnt="4">
        <dgm:presLayoutVars>
          <dgm:chMax val="0"/>
          <dgm:bulletEnabled val="1"/>
        </dgm:presLayoutVars>
      </dgm:prSet>
      <dgm:spPr/>
    </dgm:pt>
    <dgm:pt modelId="{BE379C81-955A-43C0-84DF-D0D72271A3CA}" type="pres">
      <dgm:prSet presAssocID="{86E63015-51C8-4785-A7F2-8521D407AB2D}" presName="spacer" presStyleCnt="0"/>
      <dgm:spPr/>
    </dgm:pt>
    <dgm:pt modelId="{3148F9B9-CC46-433C-9EE1-7FA707987E89}" type="pres">
      <dgm:prSet presAssocID="{43402BE2-6F58-4E17-80AC-DEDF17CD0393}" presName="parentText" presStyleLbl="node1" presStyleIdx="2" presStyleCnt="4">
        <dgm:presLayoutVars>
          <dgm:chMax val="0"/>
          <dgm:bulletEnabled val="1"/>
        </dgm:presLayoutVars>
      </dgm:prSet>
      <dgm:spPr/>
    </dgm:pt>
    <dgm:pt modelId="{B51A5D30-971D-45BE-A6C0-5E59800026F9}" type="pres">
      <dgm:prSet presAssocID="{17DF2D5F-1EF7-4687-872E-1767A27355B4}" presName="spacer" presStyleCnt="0"/>
      <dgm:spPr/>
    </dgm:pt>
    <dgm:pt modelId="{8879B2D4-8398-4CE4-A692-5AFF08A46D2C}" type="pres">
      <dgm:prSet presAssocID="{BF27BE23-20B0-4017-83AF-5DE3F310C18E}" presName="parentText" presStyleLbl="node1" presStyleIdx="3" presStyleCnt="4">
        <dgm:presLayoutVars>
          <dgm:chMax val="0"/>
          <dgm:bulletEnabled val="1"/>
        </dgm:presLayoutVars>
      </dgm:prSet>
      <dgm:spPr/>
    </dgm:pt>
  </dgm:ptLst>
  <dgm:cxnLst>
    <dgm:cxn modelId="{ADBB162C-8215-41C8-8CF1-4FA3CC61F00F}" srcId="{05155657-14A2-4A2D-B431-31A30DBFD6D3}" destId="{43402BE2-6F58-4E17-80AC-DEDF17CD0393}" srcOrd="2" destOrd="0" parTransId="{ABB5DD69-9C20-49DC-9FFB-38D72F5B1645}" sibTransId="{17DF2D5F-1EF7-4687-872E-1767A27355B4}"/>
    <dgm:cxn modelId="{0BA4AD3A-A1D2-4DDB-AC8B-04FFE6B111A4}" type="presOf" srcId="{05155657-14A2-4A2D-B431-31A30DBFD6D3}" destId="{14072963-0987-4CF6-B2BF-F56D74DE1C20}" srcOrd="0" destOrd="0" presId="urn:microsoft.com/office/officeart/2005/8/layout/vList2"/>
    <dgm:cxn modelId="{6C00B846-1A0F-495B-9482-701634CF8937}" type="presOf" srcId="{BF27BE23-20B0-4017-83AF-5DE3F310C18E}" destId="{8879B2D4-8398-4CE4-A692-5AFF08A46D2C}" srcOrd="0" destOrd="0" presId="urn:microsoft.com/office/officeart/2005/8/layout/vList2"/>
    <dgm:cxn modelId="{30E4A24D-4FCF-4365-BBDF-65B7F690C0A0}" type="presOf" srcId="{43402BE2-6F58-4E17-80AC-DEDF17CD0393}" destId="{3148F9B9-CC46-433C-9EE1-7FA707987E89}" srcOrd="0" destOrd="0" presId="urn:microsoft.com/office/officeart/2005/8/layout/vList2"/>
    <dgm:cxn modelId="{32D7E176-DFC4-4D98-9126-92FEB6A96061}" type="presOf" srcId="{8FCEE6B9-B08F-4D45-BBCE-13BC9D546859}" destId="{206118B8-5612-40C7-942A-658D74139BC8}" srcOrd="0" destOrd="0" presId="urn:microsoft.com/office/officeart/2005/8/layout/vList2"/>
    <dgm:cxn modelId="{4C5CD382-EAB5-49EF-9AF7-AF42EF49A0F1}" type="presOf" srcId="{398C9C6C-A063-4527-864F-96C6C1E13579}" destId="{2C162652-BA69-4C36-BA6A-27299A13B8C7}" srcOrd="0" destOrd="0" presId="urn:microsoft.com/office/officeart/2005/8/layout/vList2"/>
    <dgm:cxn modelId="{DECECAC9-E936-4E13-BEA4-41FAE33F7BAD}" srcId="{05155657-14A2-4A2D-B431-31A30DBFD6D3}" destId="{8FCEE6B9-B08F-4D45-BBCE-13BC9D546859}" srcOrd="1" destOrd="0" parTransId="{71A9A468-A1B0-4E8A-9EF4-681CD14D7356}" sibTransId="{86E63015-51C8-4785-A7F2-8521D407AB2D}"/>
    <dgm:cxn modelId="{F1BDFECC-BC1A-41F3-9ACD-DA2D8A1D967D}" srcId="{05155657-14A2-4A2D-B431-31A30DBFD6D3}" destId="{398C9C6C-A063-4527-864F-96C6C1E13579}" srcOrd="0" destOrd="0" parTransId="{70D3F991-A330-48B6-8E7E-2F1DF87BBC0D}" sibTransId="{9F20566E-2A18-4C5C-A0BD-F98F6F5380D9}"/>
    <dgm:cxn modelId="{E6A9DBE3-0FEC-4E8C-807E-11B35A55E19B}" srcId="{05155657-14A2-4A2D-B431-31A30DBFD6D3}" destId="{BF27BE23-20B0-4017-83AF-5DE3F310C18E}" srcOrd="3" destOrd="0" parTransId="{1A07BA4B-C4CF-4104-8FAD-1DAD58172EC4}" sibTransId="{D7DBDF18-5B0C-45F6-9D3B-37618ED0C8D4}"/>
    <dgm:cxn modelId="{2748C826-D2AB-4DF9-884A-928832BED1D4}" type="presParOf" srcId="{14072963-0987-4CF6-B2BF-F56D74DE1C20}" destId="{2C162652-BA69-4C36-BA6A-27299A13B8C7}" srcOrd="0" destOrd="0" presId="urn:microsoft.com/office/officeart/2005/8/layout/vList2"/>
    <dgm:cxn modelId="{52400CD6-0528-4F34-B807-78AADC943939}" type="presParOf" srcId="{14072963-0987-4CF6-B2BF-F56D74DE1C20}" destId="{A8FB29AC-3418-46EF-83C0-41B7CB0130E1}" srcOrd="1" destOrd="0" presId="urn:microsoft.com/office/officeart/2005/8/layout/vList2"/>
    <dgm:cxn modelId="{CCE801FF-DDAB-4048-BD03-1F6EE4D3C4E3}" type="presParOf" srcId="{14072963-0987-4CF6-B2BF-F56D74DE1C20}" destId="{206118B8-5612-40C7-942A-658D74139BC8}" srcOrd="2" destOrd="0" presId="urn:microsoft.com/office/officeart/2005/8/layout/vList2"/>
    <dgm:cxn modelId="{5C100201-CADB-49F1-8C25-68FDBC57E0A9}" type="presParOf" srcId="{14072963-0987-4CF6-B2BF-F56D74DE1C20}" destId="{BE379C81-955A-43C0-84DF-D0D72271A3CA}" srcOrd="3" destOrd="0" presId="urn:microsoft.com/office/officeart/2005/8/layout/vList2"/>
    <dgm:cxn modelId="{5AC886C3-B7F4-4C7F-96E1-7DCE2E8D5871}" type="presParOf" srcId="{14072963-0987-4CF6-B2BF-F56D74DE1C20}" destId="{3148F9B9-CC46-433C-9EE1-7FA707987E89}" srcOrd="4" destOrd="0" presId="urn:microsoft.com/office/officeart/2005/8/layout/vList2"/>
    <dgm:cxn modelId="{6D617F0C-66A3-4C28-8805-9A89651FEA2D}" type="presParOf" srcId="{14072963-0987-4CF6-B2BF-F56D74DE1C20}" destId="{B51A5D30-971D-45BE-A6C0-5E59800026F9}" srcOrd="5" destOrd="0" presId="urn:microsoft.com/office/officeart/2005/8/layout/vList2"/>
    <dgm:cxn modelId="{98EB9897-5EDA-4761-B67B-8C4426436569}" type="presParOf" srcId="{14072963-0987-4CF6-B2BF-F56D74DE1C20}" destId="{8879B2D4-8398-4CE4-A692-5AFF08A46D2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B2E16FB-B545-4727-A8A1-45C1BC7EE1E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752116A-703B-4DC9-B565-D109DD9BB931}">
      <dgm:prSet/>
      <dgm:spPr/>
      <dgm:t>
        <a:bodyPr/>
        <a:lstStyle/>
        <a:p>
          <a:r>
            <a:rPr lang="en-US"/>
            <a:t>Finding given by observer shall be discussed during the closing meeting and reported to TNV head office.</a:t>
          </a:r>
        </a:p>
      </dgm:t>
    </dgm:pt>
    <dgm:pt modelId="{8660E322-8325-45F1-AEBB-B742BCD0885F}" type="parTrans" cxnId="{44071318-2D62-461F-A8D3-464F8B62F20D}">
      <dgm:prSet/>
      <dgm:spPr/>
      <dgm:t>
        <a:bodyPr/>
        <a:lstStyle/>
        <a:p>
          <a:endParaRPr lang="en-US"/>
        </a:p>
      </dgm:t>
    </dgm:pt>
    <dgm:pt modelId="{D4DDF9DB-78C4-4B78-A095-907BE839D38E}" type="sibTrans" cxnId="{44071318-2D62-461F-A8D3-464F8B62F20D}">
      <dgm:prSet/>
      <dgm:spPr/>
      <dgm:t>
        <a:bodyPr/>
        <a:lstStyle/>
        <a:p>
          <a:endParaRPr lang="en-US"/>
        </a:p>
      </dgm:t>
    </dgm:pt>
    <dgm:pt modelId="{3CD79BE0-0EDA-4D94-81A9-22CB9C9CD9C8}">
      <dgm:prSet/>
      <dgm:spPr/>
      <dgm:t>
        <a:bodyPr/>
        <a:lstStyle/>
        <a:p>
          <a:r>
            <a:rPr lang="en-US"/>
            <a:t>Any major lack in auditing process (if reported) may be basis for the training or limitation of the auditing or further evaluation.</a:t>
          </a:r>
        </a:p>
      </dgm:t>
    </dgm:pt>
    <dgm:pt modelId="{4480C658-7748-4648-B073-C68C7AB7C5E4}" type="parTrans" cxnId="{F04F2C1E-DBD3-44DC-9FBD-3B67ED578AD8}">
      <dgm:prSet/>
      <dgm:spPr/>
      <dgm:t>
        <a:bodyPr/>
        <a:lstStyle/>
        <a:p>
          <a:endParaRPr lang="en-US"/>
        </a:p>
      </dgm:t>
    </dgm:pt>
    <dgm:pt modelId="{2E311BC7-75FD-474B-B387-C68C118B7055}" type="sibTrans" cxnId="{F04F2C1E-DBD3-44DC-9FBD-3B67ED578AD8}">
      <dgm:prSet/>
      <dgm:spPr/>
      <dgm:t>
        <a:bodyPr/>
        <a:lstStyle/>
        <a:p>
          <a:endParaRPr lang="en-US"/>
        </a:p>
      </dgm:t>
    </dgm:pt>
    <dgm:pt modelId="{2B4E9DA3-B777-438A-B81B-78541853E4CC}">
      <dgm:prSet/>
      <dgm:spPr/>
      <dgm:t>
        <a:bodyPr/>
        <a:lstStyle/>
        <a:p>
          <a:r>
            <a:rPr lang="en-US"/>
            <a:t>Observer must give due respect and seek if observer want to review any document during the development of the audit.</a:t>
          </a:r>
        </a:p>
      </dgm:t>
    </dgm:pt>
    <dgm:pt modelId="{788F512C-5237-41A3-AD27-7AD8A022AC6F}" type="parTrans" cxnId="{9AF0AEE1-1430-40CF-8408-C1DDCE6D0D5B}">
      <dgm:prSet/>
      <dgm:spPr/>
      <dgm:t>
        <a:bodyPr/>
        <a:lstStyle/>
        <a:p>
          <a:endParaRPr lang="en-US"/>
        </a:p>
      </dgm:t>
    </dgm:pt>
    <dgm:pt modelId="{52731629-710E-4618-924E-9FB626E138C9}" type="sibTrans" cxnId="{9AF0AEE1-1430-40CF-8408-C1DDCE6D0D5B}">
      <dgm:prSet/>
      <dgm:spPr/>
      <dgm:t>
        <a:bodyPr/>
        <a:lstStyle/>
        <a:p>
          <a:endParaRPr lang="en-US"/>
        </a:p>
      </dgm:t>
    </dgm:pt>
    <dgm:pt modelId="{D046F569-24A2-4370-AAE5-F244F889DC47}">
      <dgm:prSet/>
      <dgm:spPr/>
      <dgm:t>
        <a:bodyPr/>
        <a:lstStyle/>
        <a:p>
          <a:r>
            <a:rPr lang="en-US"/>
            <a:t>Team Leader must ensure Safety and convenience of the observer during the audit.</a:t>
          </a:r>
        </a:p>
      </dgm:t>
    </dgm:pt>
    <dgm:pt modelId="{43D1FFD5-7DB0-4300-B3AA-D853E046F28C}" type="parTrans" cxnId="{1F741989-0907-47E6-9427-2FC33F2CCE3E}">
      <dgm:prSet/>
      <dgm:spPr/>
      <dgm:t>
        <a:bodyPr/>
        <a:lstStyle/>
        <a:p>
          <a:endParaRPr lang="en-US"/>
        </a:p>
      </dgm:t>
    </dgm:pt>
    <dgm:pt modelId="{2352A54C-D820-4E31-85C2-A13D5634E59B}" type="sibTrans" cxnId="{1F741989-0907-47E6-9427-2FC33F2CCE3E}">
      <dgm:prSet/>
      <dgm:spPr/>
      <dgm:t>
        <a:bodyPr/>
        <a:lstStyle/>
        <a:p>
          <a:endParaRPr lang="en-US"/>
        </a:p>
      </dgm:t>
    </dgm:pt>
    <dgm:pt modelId="{9AF8F371-7898-43BF-9900-82AB41658F2A}">
      <dgm:prSet/>
      <dgm:spPr/>
      <dgm:t>
        <a:bodyPr/>
        <a:lstStyle/>
        <a:p>
          <a:r>
            <a:rPr lang="en-US"/>
            <a:t>Team Lead shall ensure refreshment &amp; travel requirements etc for the observer if needed.</a:t>
          </a:r>
        </a:p>
      </dgm:t>
    </dgm:pt>
    <dgm:pt modelId="{7D5449A2-9AB6-461D-9B02-27DB9DD6E5C0}" type="parTrans" cxnId="{4BA2F8C3-61A4-44FF-957C-356F8FE24B1D}">
      <dgm:prSet/>
      <dgm:spPr/>
      <dgm:t>
        <a:bodyPr/>
        <a:lstStyle/>
        <a:p>
          <a:endParaRPr lang="en-US"/>
        </a:p>
      </dgm:t>
    </dgm:pt>
    <dgm:pt modelId="{312851A1-C6F0-4A36-9014-39F518C301CD}" type="sibTrans" cxnId="{4BA2F8C3-61A4-44FF-957C-356F8FE24B1D}">
      <dgm:prSet/>
      <dgm:spPr/>
      <dgm:t>
        <a:bodyPr/>
        <a:lstStyle/>
        <a:p>
          <a:endParaRPr lang="en-US"/>
        </a:p>
      </dgm:t>
    </dgm:pt>
    <dgm:pt modelId="{D126B3CD-0D2E-47A7-A138-17FA9AAE2690}" type="pres">
      <dgm:prSet presAssocID="{1B2E16FB-B545-4727-A8A1-45C1BC7EE1E5}" presName="root" presStyleCnt="0">
        <dgm:presLayoutVars>
          <dgm:dir/>
          <dgm:resizeHandles val="exact"/>
        </dgm:presLayoutVars>
      </dgm:prSet>
      <dgm:spPr/>
    </dgm:pt>
    <dgm:pt modelId="{7A42702E-B821-4BC3-BF1B-9D5827292EA2}" type="pres">
      <dgm:prSet presAssocID="{A752116A-703B-4DC9-B565-D109DD9BB931}" presName="compNode" presStyleCnt="0"/>
      <dgm:spPr/>
    </dgm:pt>
    <dgm:pt modelId="{DED7875E-4D1D-4B8C-ACF0-23C654DD171E}" type="pres">
      <dgm:prSet presAssocID="{A752116A-703B-4DC9-B565-D109DD9BB931}" presName="bgRect" presStyleLbl="bgShp" presStyleIdx="0" presStyleCnt="5"/>
      <dgm:spPr/>
    </dgm:pt>
    <dgm:pt modelId="{673B3DFE-C64D-47A1-A805-707B3CAE28BF}" type="pres">
      <dgm:prSet presAssocID="{A752116A-703B-4DC9-B565-D109DD9BB93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osed Quotation Mark"/>
        </a:ext>
      </dgm:extLst>
    </dgm:pt>
    <dgm:pt modelId="{FAA7E8A1-50BC-4897-BC93-36A1F5F930DB}" type="pres">
      <dgm:prSet presAssocID="{A752116A-703B-4DC9-B565-D109DD9BB931}" presName="spaceRect" presStyleCnt="0"/>
      <dgm:spPr/>
    </dgm:pt>
    <dgm:pt modelId="{7DB43251-4432-457B-B124-435AF810B9C6}" type="pres">
      <dgm:prSet presAssocID="{A752116A-703B-4DC9-B565-D109DD9BB931}" presName="parTx" presStyleLbl="revTx" presStyleIdx="0" presStyleCnt="5">
        <dgm:presLayoutVars>
          <dgm:chMax val="0"/>
          <dgm:chPref val="0"/>
        </dgm:presLayoutVars>
      </dgm:prSet>
      <dgm:spPr/>
    </dgm:pt>
    <dgm:pt modelId="{05DA3E40-1D1E-456B-AFAD-E9F6CFC66CB6}" type="pres">
      <dgm:prSet presAssocID="{D4DDF9DB-78C4-4B78-A095-907BE839D38E}" presName="sibTrans" presStyleCnt="0"/>
      <dgm:spPr/>
    </dgm:pt>
    <dgm:pt modelId="{573EB566-F45D-4012-959C-3397061576AF}" type="pres">
      <dgm:prSet presAssocID="{3CD79BE0-0EDA-4D94-81A9-22CB9C9CD9C8}" presName="compNode" presStyleCnt="0"/>
      <dgm:spPr/>
    </dgm:pt>
    <dgm:pt modelId="{066DDA27-A23D-45E7-962B-B07EF0ABDE07}" type="pres">
      <dgm:prSet presAssocID="{3CD79BE0-0EDA-4D94-81A9-22CB9C9CD9C8}" presName="bgRect" presStyleLbl="bgShp" presStyleIdx="1" presStyleCnt="5"/>
      <dgm:spPr/>
    </dgm:pt>
    <dgm:pt modelId="{9B5B726D-8D9E-4134-ADE8-9993666AD194}" type="pres">
      <dgm:prSet presAssocID="{3CD79BE0-0EDA-4D94-81A9-22CB9C9CD9C8}"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386260E0-4581-4401-8A60-01270B040753}" type="pres">
      <dgm:prSet presAssocID="{3CD79BE0-0EDA-4D94-81A9-22CB9C9CD9C8}" presName="spaceRect" presStyleCnt="0"/>
      <dgm:spPr/>
    </dgm:pt>
    <dgm:pt modelId="{B105C824-6731-4303-8F66-6B191F83D9B4}" type="pres">
      <dgm:prSet presAssocID="{3CD79BE0-0EDA-4D94-81A9-22CB9C9CD9C8}" presName="parTx" presStyleLbl="revTx" presStyleIdx="1" presStyleCnt="5">
        <dgm:presLayoutVars>
          <dgm:chMax val="0"/>
          <dgm:chPref val="0"/>
        </dgm:presLayoutVars>
      </dgm:prSet>
      <dgm:spPr/>
    </dgm:pt>
    <dgm:pt modelId="{557DAD5D-AAB8-480A-BF07-37DC3390F172}" type="pres">
      <dgm:prSet presAssocID="{2E311BC7-75FD-474B-B387-C68C118B7055}" presName="sibTrans" presStyleCnt="0"/>
      <dgm:spPr/>
    </dgm:pt>
    <dgm:pt modelId="{EB51396C-3B30-4203-9A7F-1B977403DA0C}" type="pres">
      <dgm:prSet presAssocID="{2B4E9DA3-B777-438A-B81B-78541853E4CC}" presName="compNode" presStyleCnt="0"/>
      <dgm:spPr/>
    </dgm:pt>
    <dgm:pt modelId="{649644FF-2EC5-4479-9326-04E5569CC379}" type="pres">
      <dgm:prSet presAssocID="{2B4E9DA3-B777-438A-B81B-78541853E4CC}" presName="bgRect" presStyleLbl="bgShp" presStyleIdx="2" presStyleCnt="5"/>
      <dgm:spPr/>
    </dgm:pt>
    <dgm:pt modelId="{18415ECC-8DF7-4B82-9994-A28850E20872}" type="pres">
      <dgm:prSet presAssocID="{2B4E9DA3-B777-438A-B81B-78541853E4C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Zoom In"/>
        </a:ext>
      </dgm:extLst>
    </dgm:pt>
    <dgm:pt modelId="{3766CAD8-8DB5-402B-BFC2-EC1EB78EB3E6}" type="pres">
      <dgm:prSet presAssocID="{2B4E9DA3-B777-438A-B81B-78541853E4CC}" presName="spaceRect" presStyleCnt="0"/>
      <dgm:spPr/>
    </dgm:pt>
    <dgm:pt modelId="{820BD949-724F-4C6E-8EF3-3C164BA3E819}" type="pres">
      <dgm:prSet presAssocID="{2B4E9DA3-B777-438A-B81B-78541853E4CC}" presName="parTx" presStyleLbl="revTx" presStyleIdx="2" presStyleCnt="5">
        <dgm:presLayoutVars>
          <dgm:chMax val="0"/>
          <dgm:chPref val="0"/>
        </dgm:presLayoutVars>
      </dgm:prSet>
      <dgm:spPr/>
    </dgm:pt>
    <dgm:pt modelId="{52899F1A-E077-4889-B70A-1505040D9221}" type="pres">
      <dgm:prSet presAssocID="{52731629-710E-4618-924E-9FB626E138C9}" presName="sibTrans" presStyleCnt="0"/>
      <dgm:spPr/>
    </dgm:pt>
    <dgm:pt modelId="{03CC3761-A615-4694-B927-99F15615159A}" type="pres">
      <dgm:prSet presAssocID="{D046F569-24A2-4370-AAE5-F244F889DC47}" presName="compNode" presStyleCnt="0"/>
      <dgm:spPr/>
    </dgm:pt>
    <dgm:pt modelId="{C99A985D-FC1A-44E0-BDBC-9693C7C51F59}" type="pres">
      <dgm:prSet presAssocID="{D046F569-24A2-4370-AAE5-F244F889DC47}" presName="bgRect" presStyleLbl="bgShp" presStyleIdx="3" presStyleCnt="5"/>
      <dgm:spPr/>
    </dgm:pt>
    <dgm:pt modelId="{67C70F60-97E0-4E75-ADE3-C7BEC6847721}" type="pres">
      <dgm:prSet presAssocID="{D046F569-24A2-4370-AAE5-F244F889DC4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ffice Worker"/>
        </a:ext>
      </dgm:extLst>
    </dgm:pt>
    <dgm:pt modelId="{76B7ED12-6C7C-4494-8C91-B3EBFB58F803}" type="pres">
      <dgm:prSet presAssocID="{D046F569-24A2-4370-AAE5-F244F889DC47}" presName="spaceRect" presStyleCnt="0"/>
      <dgm:spPr/>
    </dgm:pt>
    <dgm:pt modelId="{3FEDC29D-66FA-4E98-BBDA-FE91D5646C95}" type="pres">
      <dgm:prSet presAssocID="{D046F569-24A2-4370-AAE5-F244F889DC47}" presName="parTx" presStyleLbl="revTx" presStyleIdx="3" presStyleCnt="5">
        <dgm:presLayoutVars>
          <dgm:chMax val="0"/>
          <dgm:chPref val="0"/>
        </dgm:presLayoutVars>
      </dgm:prSet>
      <dgm:spPr/>
    </dgm:pt>
    <dgm:pt modelId="{B522888C-E887-4D48-8B56-D2A2E7070B06}" type="pres">
      <dgm:prSet presAssocID="{2352A54C-D820-4E31-85C2-A13D5634E59B}" presName="sibTrans" presStyleCnt="0"/>
      <dgm:spPr/>
    </dgm:pt>
    <dgm:pt modelId="{4A53619B-1400-4306-A035-72C2AEC78D0B}" type="pres">
      <dgm:prSet presAssocID="{9AF8F371-7898-43BF-9900-82AB41658F2A}" presName="compNode" presStyleCnt="0"/>
      <dgm:spPr/>
    </dgm:pt>
    <dgm:pt modelId="{3017F9AD-D5ED-4658-8721-2C9540308B23}" type="pres">
      <dgm:prSet presAssocID="{9AF8F371-7898-43BF-9900-82AB41658F2A}" presName="bgRect" presStyleLbl="bgShp" presStyleIdx="4" presStyleCnt="5"/>
      <dgm:spPr/>
    </dgm:pt>
    <dgm:pt modelId="{F6585608-8635-4A23-8652-2D0540F4ECFF}" type="pres">
      <dgm:prSet presAssocID="{9AF8F371-7898-43BF-9900-82AB41658F2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Influencer"/>
        </a:ext>
      </dgm:extLst>
    </dgm:pt>
    <dgm:pt modelId="{D9A88DD3-A59E-41ED-AF2D-42115161666D}" type="pres">
      <dgm:prSet presAssocID="{9AF8F371-7898-43BF-9900-82AB41658F2A}" presName="spaceRect" presStyleCnt="0"/>
      <dgm:spPr/>
    </dgm:pt>
    <dgm:pt modelId="{2BC8C4C2-98CC-40EB-ADF0-D1E018367C46}" type="pres">
      <dgm:prSet presAssocID="{9AF8F371-7898-43BF-9900-82AB41658F2A}" presName="parTx" presStyleLbl="revTx" presStyleIdx="4" presStyleCnt="5">
        <dgm:presLayoutVars>
          <dgm:chMax val="0"/>
          <dgm:chPref val="0"/>
        </dgm:presLayoutVars>
      </dgm:prSet>
      <dgm:spPr/>
    </dgm:pt>
  </dgm:ptLst>
  <dgm:cxnLst>
    <dgm:cxn modelId="{C90FC707-303C-443E-99E8-55C8A7594121}" type="presOf" srcId="{9AF8F371-7898-43BF-9900-82AB41658F2A}" destId="{2BC8C4C2-98CC-40EB-ADF0-D1E018367C46}" srcOrd="0" destOrd="0" presId="urn:microsoft.com/office/officeart/2018/2/layout/IconVerticalSolidList"/>
    <dgm:cxn modelId="{0DC5B40E-1222-4DFC-A48B-FBBFDB8AFD7B}" type="presOf" srcId="{D046F569-24A2-4370-AAE5-F244F889DC47}" destId="{3FEDC29D-66FA-4E98-BBDA-FE91D5646C95}" srcOrd="0" destOrd="0" presId="urn:microsoft.com/office/officeart/2018/2/layout/IconVerticalSolidList"/>
    <dgm:cxn modelId="{44071318-2D62-461F-A8D3-464F8B62F20D}" srcId="{1B2E16FB-B545-4727-A8A1-45C1BC7EE1E5}" destId="{A752116A-703B-4DC9-B565-D109DD9BB931}" srcOrd="0" destOrd="0" parTransId="{8660E322-8325-45F1-AEBB-B742BCD0885F}" sibTransId="{D4DDF9DB-78C4-4B78-A095-907BE839D38E}"/>
    <dgm:cxn modelId="{F04F2C1E-DBD3-44DC-9FBD-3B67ED578AD8}" srcId="{1B2E16FB-B545-4727-A8A1-45C1BC7EE1E5}" destId="{3CD79BE0-0EDA-4D94-81A9-22CB9C9CD9C8}" srcOrd="1" destOrd="0" parTransId="{4480C658-7748-4648-B073-C68C7AB7C5E4}" sibTransId="{2E311BC7-75FD-474B-B387-C68C118B7055}"/>
    <dgm:cxn modelId="{1F741989-0907-47E6-9427-2FC33F2CCE3E}" srcId="{1B2E16FB-B545-4727-A8A1-45C1BC7EE1E5}" destId="{D046F569-24A2-4370-AAE5-F244F889DC47}" srcOrd="3" destOrd="0" parTransId="{43D1FFD5-7DB0-4300-B3AA-D853E046F28C}" sibTransId="{2352A54C-D820-4E31-85C2-A13D5634E59B}"/>
    <dgm:cxn modelId="{4BA2F8C3-61A4-44FF-957C-356F8FE24B1D}" srcId="{1B2E16FB-B545-4727-A8A1-45C1BC7EE1E5}" destId="{9AF8F371-7898-43BF-9900-82AB41658F2A}" srcOrd="4" destOrd="0" parTransId="{7D5449A2-9AB6-461D-9B02-27DB9DD6E5C0}" sibTransId="{312851A1-C6F0-4A36-9014-39F518C301CD}"/>
    <dgm:cxn modelId="{59E74AD7-BE13-47FF-8849-91A3502AB7B5}" type="presOf" srcId="{1B2E16FB-B545-4727-A8A1-45C1BC7EE1E5}" destId="{D126B3CD-0D2E-47A7-A138-17FA9AAE2690}" srcOrd="0" destOrd="0" presId="urn:microsoft.com/office/officeart/2018/2/layout/IconVerticalSolidList"/>
    <dgm:cxn modelId="{9AF0AEE1-1430-40CF-8408-C1DDCE6D0D5B}" srcId="{1B2E16FB-B545-4727-A8A1-45C1BC7EE1E5}" destId="{2B4E9DA3-B777-438A-B81B-78541853E4CC}" srcOrd="2" destOrd="0" parTransId="{788F512C-5237-41A3-AD27-7AD8A022AC6F}" sibTransId="{52731629-710E-4618-924E-9FB626E138C9}"/>
    <dgm:cxn modelId="{5DE523E7-CFB6-41D0-B66C-8888084A3840}" type="presOf" srcId="{3CD79BE0-0EDA-4D94-81A9-22CB9C9CD9C8}" destId="{B105C824-6731-4303-8F66-6B191F83D9B4}" srcOrd="0" destOrd="0" presId="urn:microsoft.com/office/officeart/2018/2/layout/IconVerticalSolidList"/>
    <dgm:cxn modelId="{637066EB-D070-4C75-A6E3-0BEDFC2AAC40}" type="presOf" srcId="{2B4E9DA3-B777-438A-B81B-78541853E4CC}" destId="{820BD949-724F-4C6E-8EF3-3C164BA3E819}" srcOrd="0" destOrd="0" presId="urn:microsoft.com/office/officeart/2018/2/layout/IconVerticalSolidList"/>
    <dgm:cxn modelId="{D42507F0-A1D3-413A-88E6-4D3ABB839CBA}" type="presOf" srcId="{A752116A-703B-4DC9-B565-D109DD9BB931}" destId="{7DB43251-4432-457B-B124-435AF810B9C6}" srcOrd="0" destOrd="0" presId="urn:microsoft.com/office/officeart/2018/2/layout/IconVerticalSolidList"/>
    <dgm:cxn modelId="{92439FCE-2471-4F25-8963-E4AEE017D5C9}" type="presParOf" srcId="{D126B3CD-0D2E-47A7-A138-17FA9AAE2690}" destId="{7A42702E-B821-4BC3-BF1B-9D5827292EA2}" srcOrd="0" destOrd="0" presId="urn:microsoft.com/office/officeart/2018/2/layout/IconVerticalSolidList"/>
    <dgm:cxn modelId="{DD63491E-1DF4-448F-A66B-816E583896FE}" type="presParOf" srcId="{7A42702E-B821-4BC3-BF1B-9D5827292EA2}" destId="{DED7875E-4D1D-4B8C-ACF0-23C654DD171E}" srcOrd="0" destOrd="0" presId="urn:microsoft.com/office/officeart/2018/2/layout/IconVerticalSolidList"/>
    <dgm:cxn modelId="{967F927C-1E26-46E4-84B5-3EA21436C12E}" type="presParOf" srcId="{7A42702E-B821-4BC3-BF1B-9D5827292EA2}" destId="{673B3DFE-C64D-47A1-A805-707B3CAE28BF}" srcOrd="1" destOrd="0" presId="urn:microsoft.com/office/officeart/2018/2/layout/IconVerticalSolidList"/>
    <dgm:cxn modelId="{F05041B7-F44D-4CA4-8BCC-A93E22F447F5}" type="presParOf" srcId="{7A42702E-B821-4BC3-BF1B-9D5827292EA2}" destId="{FAA7E8A1-50BC-4897-BC93-36A1F5F930DB}" srcOrd="2" destOrd="0" presId="urn:microsoft.com/office/officeart/2018/2/layout/IconVerticalSolidList"/>
    <dgm:cxn modelId="{3AB0D003-85A8-4743-B6B4-B88B296D6BF4}" type="presParOf" srcId="{7A42702E-B821-4BC3-BF1B-9D5827292EA2}" destId="{7DB43251-4432-457B-B124-435AF810B9C6}" srcOrd="3" destOrd="0" presId="urn:microsoft.com/office/officeart/2018/2/layout/IconVerticalSolidList"/>
    <dgm:cxn modelId="{F1DDDDFE-081A-4A7D-9760-9E51DC406EED}" type="presParOf" srcId="{D126B3CD-0D2E-47A7-A138-17FA9AAE2690}" destId="{05DA3E40-1D1E-456B-AFAD-E9F6CFC66CB6}" srcOrd="1" destOrd="0" presId="urn:microsoft.com/office/officeart/2018/2/layout/IconVerticalSolidList"/>
    <dgm:cxn modelId="{7FF1D6F9-EFDC-4A60-BDC3-967ABF90141D}" type="presParOf" srcId="{D126B3CD-0D2E-47A7-A138-17FA9AAE2690}" destId="{573EB566-F45D-4012-959C-3397061576AF}" srcOrd="2" destOrd="0" presId="urn:microsoft.com/office/officeart/2018/2/layout/IconVerticalSolidList"/>
    <dgm:cxn modelId="{F86063F0-8EB0-472E-8895-F534D021BFDD}" type="presParOf" srcId="{573EB566-F45D-4012-959C-3397061576AF}" destId="{066DDA27-A23D-45E7-962B-B07EF0ABDE07}" srcOrd="0" destOrd="0" presId="urn:microsoft.com/office/officeart/2018/2/layout/IconVerticalSolidList"/>
    <dgm:cxn modelId="{F521103A-500B-4CC0-A40D-9D392D4B8A6F}" type="presParOf" srcId="{573EB566-F45D-4012-959C-3397061576AF}" destId="{9B5B726D-8D9E-4134-ADE8-9993666AD194}" srcOrd="1" destOrd="0" presId="urn:microsoft.com/office/officeart/2018/2/layout/IconVerticalSolidList"/>
    <dgm:cxn modelId="{E53C5411-A606-450F-ACF3-E4E90AEF1B9E}" type="presParOf" srcId="{573EB566-F45D-4012-959C-3397061576AF}" destId="{386260E0-4581-4401-8A60-01270B040753}" srcOrd="2" destOrd="0" presId="urn:microsoft.com/office/officeart/2018/2/layout/IconVerticalSolidList"/>
    <dgm:cxn modelId="{3ADE59F7-6E07-42D1-B252-58055C93405F}" type="presParOf" srcId="{573EB566-F45D-4012-959C-3397061576AF}" destId="{B105C824-6731-4303-8F66-6B191F83D9B4}" srcOrd="3" destOrd="0" presId="urn:microsoft.com/office/officeart/2018/2/layout/IconVerticalSolidList"/>
    <dgm:cxn modelId="{1A135D5C-8F85-4A51-BAA4-CA9A3CD147EF}" type="presParOf" srcId="{D126B3CD-0D2E-47A7-A138-17FA9AAE2690}" destId="{557DAD5D-AAB8-480A-BF07-37DC3390F172}" srcOrd="3" destOrd="0" presId="urn:microsoft.com/office/officeart/2018/2/layout/IconVerticalSolidList"/>
    <dgm:cxn modelId="{BABACC1B-638F-4E38-84BF-72EC63C61CAD}" type="presParOf" srcId="{D126B3CD-0D2E-47A7-A138-17FA9AAE2690}" destId="{EB51396C-3B30-4203-9A7F-1B977403DA0C}" srcOrd="4" destOrd="0" presId="urn:microsoft.com/office/officeart/2018/2/layout/IconVerticalSolidList"/>
    <dgm:cxn modelId="{6EE8D149-5A35-4B99-A27D-5249397369A7}" type="presParOf" srcId="{EB51396C-3B30-4203-9A7F-1B977403DA0C}" destId="{649644FF-2EC5-4479-9326-04E5569CC379}" srcOrd="0" destOrd="0" presId="urn:microsoft.com/office/officeart/2018/2/layout/IconVerticalSolidList"/>
    <dgm:cxn modelId="{CC24E999-EBD3-4A58-8AB1-6A1F701267C2}" type="presParOf" srcId="{EB51396C-3B30-4203-9A7F-1B977403DA0C}" destId="{18415ECC-8DF7-4B82-9994-A28850E20872}" srcOrd="1" destOrd="0" presId="urn:microsoft.com/office/officeart/2018/2/layout/IconVerticalSolidList"/>
    <dgm:cxn modelId="{2F2D8912-D2BF-48C3-BD4C-C287350C6691}" type="presParOf" srcId="{EB51396C-3B30-4203-9A7F-1B977403DA0C}" destId="{3766CAD8-8DB5-402B-BFC2-EC1EB78EB3E6}" srcOrd="2" destOrd="0" presId="urn:microsoft.com/office/officeart/2018/2/layout/IconVerticalSolidList"/>
    <dgm:cxn modelId="{2CFE7120-2162-4FBF-851C-A14619E229D6}" type="presParOf" srcId="{EB51396C-3B30-4203-9A7F-1B977403DA0C}" destId="{820BD949-724F-4C6E-8EF3-3C164BA3E819}" srcOrd="3" destOrd="0" presId="urn:microsoft.com/office/officeart/2018/2/layout/IconVerticalSolidList"/>
    <dgm:cxn modelId="{F1EEA434-EA2A-4963-859E-C1F94CEA9FC6}" type="presParOf" srcId="{D126B3CD-0D2E-47A7-A138-17FA9AAE2690}" destId="{52899F1A-E077-4889-B70A-1505040D9221}" srcOrd="5" destOrd="0" presId="urn:microsoft.com/office/officeart/2018/2/layout/IconVerticalSolidList"/>
    <dgm:cxn modelId="{98E1535E-3C3A-45FB-B534-0A732A2FF279}" type="presParOf" srcId="{D126B3CD-0D2E-47A7-A138-17FA9AAE2690}" destId="{03CC3761-A615-4694-B927-99F15615159A}" srcOrd="6" destOrd="0" presId="urn:microsoft.com/office/officeart/2018/2/layout/IconVerticalSolidList"/>
    <dgm:cxn modelId="{CCD3344C-CBAE-4ACC-A32A-473F4AB83F5F}" type="presParOf" srcId="{03CC3761-A615-4694-B927-99F15615159A}" destId="{C99A985D-FC1A-44E0-BDBC-9693C7C51F59}" srcOrd="0" destOrd="0" presId="urn:microsoft.com/office/officeart/2018/2/layout/IconVerticalSolidList"/>
    <dgm:cxn modelId="{12B4D05F-60F4-4CEE-8BD7-3BFAEBC1BB5C}" type="presParOf" srcId="{03CC3761-A615-4694-B927-99F15615159A}" destId="{67C70F60-97E0-4E75-ADE3-C7BEC6847721}" srcOrd="1" destOrd="0" presId="urn:microsoft.com/office/officeart/2018/2/layout/IconVerticalSolidList"/>
    <dgm:cxn modelId="{5292E900-2B4A-4028-BC95-31BD2B07EE32}" type="presParOf" srcId="{03CC3761-A615-4694-B927-99F15615159A}" destId="{76B7ED12-6C7C-4494-8C91-B3EBFB58F803}" srcOrd="2" destOrd="0" presId="urn:microsoft.com/office/officeart/2018/2/layout/IconVerticalSolidList"/>
    <dgm:cxn modelId="{043B8394-DD93-4D8C-8D6E-6490CC973588}" type="presParOf" srcId="{03CC3761-A615-4694-B927-99F15615159A}" destId="{3FEDC29D-66FA-4E98-BBDA-FE91D5646C95}" srcOrd="3" destOrd="0" presId="urn:microsoft.com/office/officeart/2018/2/layout/IconVerticalSolidList"/>
    <dgm:cxn modelId="{0BBC2434-9823-4923-A802-98A4D527640C}" type="presParOf" srcId="{D126B3CD-0D2E-47A7-A138-17FA9AAE2690}" destId="{B522888C-E887-4D48-8B56-D2A2E7070B06}" srcOrd="7" destOrd="0" presId="urn:microsoft.com/office/officeart/2018/2/layout/IconVerticalSolidList"/>
    <dgm:cxn modelId="{BB38C164-1ED2-415C-BC53-FF532DAAD4AB}" type="presParOf" srcId="{D126B3CD-0D2E-47A7-A138-17FA9AAE2690}" destId="{4A53619B-1400-4306-A035-72C2AEC78D0B}" srcOrd="8" destOrd="0" presId="urn:microsoft.com/office/officeart/2018/2/layout/IconVerticalSolidList"/>
    <dgm:cxn modelId="{03E65B70-A67C-4ECE-97FE-7EC4CB2C4AF2}" type="presParOf" srcId="{4A53619B-1400-4306-A035-72C2AEC78D0B}" destId="{3017F9AD-D5ED-4658-8721-2C9540308B23}" srcOrd="0" destOrd="0" presId="urn:microsoft.com/office/officeart/2018/2/layout/IconVerticalSolidList"/>
    <dgm:cxn modelId="{67ADDCC0-AD9E-43F8-8A31-320571B67F3C}" type="presParOf" srcId="{4A53619B-1400-4306-A035-72C2AEC78D0B}" destId="{F6585608-8635-4A23-8652-2D0540F4ECFF}" srcOrd="1" destOrd="0" presId="urn:microsoft.com/office/officeart/2018/2/layout/IconVerticalSolidList"/>
    <dgm:cxn modelId="{906BA301-DC1F-4425-B720-A90B11ECABD1}" type="presParOf" srcId="{4A53619B-1400-4306-A035-72C2AEC78D0B}" destId="{D9A88DD3-A59E-41ED-AF2D-42115161666D}" srcOrd="2" destOrd="0" presId="urn:microsoft.com/office/officeart/2018/2/layout/IconVerticalSolidList"/>
    <dgm:cxn modelId="{C6627D0D-FD5C-43BC-9B02-0BA417A22A0A}" type="presParOf" srcId="{4A53619B-1400-4306-A035-72C2AEC78D0B}" destId="{2BC8C4C2-98CC-40EB-ADF0-D1E018367C4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AF4D2C-63FE-4E0E-9976-96375977158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879F75B-C777-43E1-BED7-4D10D94EA07E}">
      <dgm:prSet/>
      <dgm:spPr/>
      <dgm:t>
        <a:bodyPr/>
        <a:lstStyle/>
        <a:p>
          <a:r>
            <a:rPr lang="en-IN"/>
            <a:t>The auditee should be notified of a presence of the observer in advance. There are times where this may not be allowed depending on the type of the audit.</a:t>
          </a:r>
          <a:endParaRPr lang="en-US"/>
        </a:p>
      </dgm:t>
    </dgm:pt>
    <dgm:pt modelId="{FF4CB943-2400-469B-87A7-25571B302B8B}" type="parTrans" cxnId="{C9221A50-9E5A-400D-A8EC-FEDAA6797E70}">
      <dgm:prSet/>
      <dgm:spPr/>
      <dgm:t>
        <a:bodyPr/>
        <a:lstStyle/>
        <a:p>
          <a:endParaRPr lang="en-US"/>
        </a:p>
      </dgm:t>
    </dgm:pt>
    <dgm:pt modelId="{78164F10-6ACF-4565-A55C-F32CA2146042}" type="sibTrans" cxnId="{C9221A50-9E5A-400D-A8EC-FEDAA6797E70}">
      <dgm:prSet/>
      <dgm:spPr/>
      <dgm:t>
        <a:bodyPr/>
        <a:lstStyle/>
        <a:p>
          <a:endParaRPr lang="en-US"/>
        </a:p>
      </dgm:t>
    </dgm:pt>
    <dgm:pt modelId="{2D6C49DE-999A-4CDA-BEC6-8E90160951D4}">
      <dgm:prSet/>
      <dgm:spPr/>
      <dgm:t>
        <a:bodyPr/>
        <a:lstStyle/>
        <a:p>
          <a:r>
            <a:rPr lang="en-IN"/>
            <a:t>The Observer sign a confidentiality agreement (with Accreditation board or CAB) on not disclosing any information outside the audit process. The rules should be established as part of this confidentiality agreement.</a:t>
          </a:r>
          <a:endParaRPr lang="en-US"/>
        </a:p>
      </dgm:t>
    </dgm:pt>
    <dgm:pt modelId="{1217D356-FE62-40F5-888B-20C5E695B79B}" type="parTrans" cxnId="{753B4EE0-17C8-4D20-A293-2AD6601177F9}">
      <dgm:prSet/>
      <dgm:spPr/>
      <dgm:t>
        <a:bodyPr/>
        <a:lstStyle/>
        <a:p>
          <a:endParaRPr lang="en-US"/>
        </a:p>
      </dgm:t>
    </dgm:pt>
    <dgm:pt modelId="{EC22221A-8DCD-4D5F-9CED-8A0D09D7BEAC}" type="sibTrans" cxnId="{753B4EE0-17C8-4D20-A293-2AD6601177F9}">
      <dgm:prSet/>
      <dgm:spPr/>
      <dgm:t>
        <a:bodyPr/>
        <a:lstStyle/>
        <a:p>
          <a:endParaRPr lang="en-US"/>
        </a:p>
      </dgm:t>
    </dgm:pt>
    <dgm:pt modelId="{0A9ED620-47EB-4175-8EDE-D5DC63E0E88B}">
      <dgm:prSet/>
      <dgm:spPr/>
      <dgm:t>
        <a:bodyPr/>
        <a:lstStyle/>
        <a:p>
          <a:r>
            <a:rPr lang="en-IN"/>
            <a:t>An observer may not engage in any part of the audit.</a:t>
          </a:r>
          <a:endParaRPr lang="en-US"/>
        </a:p>
      </dgm:t>
    </dgm:pt>
    <dgm:pt modelId="{B108ACFF-3CA1-4194-A575-8D1D0E2C3E90}" type="parTrans" cxnId="{20B56F9C-3F3F-4133-BB82-D96B24116B78}">
      <dgm:prSet/>
      <dgm:spPr/>
      <dgm:t>
        <a:bodyPr/>
        <a:lstStyle/>
        <a:p>
          <a:endParaRPr lang="en-US"/>
        </a:p>
      </dgm:t>
    </dgm:pt>
    <dgm:pt modelId="{C7C7F0BC-73EF-49DF-93EB-91D834CEF1C4}" type="sibTrans" cxnId="{20B56F9C-3F3F-4133-BB82-D96B24116B78}">
      <dgm:prSet/>
      <dgm:spPr/>
      <dgm:t>
        <a:bodyPr/>
        <a:lstStyle/>
        <a:p>
          <a:endParaRPr lang="en-US"/>
        </a:p>
      </dgm:t>
    </dgm:pt>
    <dgm:pt modelId="{EFC48471-8F43-4706-A4EC-5CBC94858ACE}">
      <dgm:prSet/>
      <dgm:spPr/>
      <dgm:t>
        <a:bodyPr/>
        <a:lstStyle/>
        <a:p>
          <a:r>
            <a:rPr lang="en-IN"/>
            <a:t>The observer may not interfere in any aspect of the audit (may not inject, provide opinions, argue a finding, speak for or against a finding, use the audit information for a future punitive measure).</a:t>
          </a:r>
          <a:endParaRPr lang="en-US"/>
        </a:p>
      </dgm:t>
    </dgm:pt>
    <dgm:pt modelId="{AD263D1C-6F71-403F-8F4F-45A3F54E6AA9}" type="parTrans" cxnId="{DB96089F-1D60-40C2-A456-467C31BDC75E}">
      <dgm:prSet/>
      <dgm:spPr/>
      <dgm:t>
        <a:bodyPr/>
        <a:lstStyle/>
        <a:p>
          <a:endParaRPr lang="en-US"/>
        </a:p>
      </dgm:t>
    </dgm:pt>
    <dgm:pt modelId="{D80578C4-9E91-4F16-BB1D-0D5BE33C05BC}" type="sibTrans" cxnId="{DB96089F-1D60-40C2-A456-467C31BDC75E}">
      <dgm:prSet/>
      <dgm:spPr/>
      <dgm:t>
        <a:bodyPr/>
        <a:lstStyle/>
        <a:p>
          <a:endParaRPr lang="en-US"/>
        </a:p>
      </dgm:t>
    </dgm:pt>
    <dgm:pt modelId="{D9FF640E-E81E-4AD4-A86F-93D296D15838}">
      <dgm:prSet/>
      <dgm:spPr/>
      <dgm:t>
        <a:bodyPr/>
        <a:lstStyle/>
        <a:p>
          <a:r>
            <a:rPr lang="en-IN"/>
            <a:t>If questioned during the audit, the observer should explain the role as observer. Ideally this should be brought to the attention of the auditor in advance.</a:t>
          </a:r>
          <a:endParaRPr lang="en-US"/>
        </a:p>
      </dgm:t>
    </dgm:pt>
    <dgm:pt modelId="{AC608249-BFE6-4F5B-83A9-4E9D1B60493C}" type="parTrans" cxnId="{24A540DA-D9C8-4223-813B-7DB8BF92C0B6}">
      <dgm:prSet/>
      <dgm:spPr/>
      <dgm:t>
        <a:bodyPr/>
        <a:lstStyle/>
        <a:p>
          <a:endParaRPr lang="en-US"/>
        </a:p>
      </dgm:t>
    </dgm:pt>
    <dgm:pt modelId="{56744398-835F-4C1F-BD84-63A4C82F7979}" type="sibTrans" cxnId="{24A540DA-D9C8-4223-813B-7DB8BF92C0B6}">
      <dgm:prSet/>
      <dgm:spPr/>
      <dgm:t>
        <a:bodyPr/>
        <a:lstStyle/>
        <a:p>
          <a:endParaRPr lang="en-US"/>
        </a:p>
      </dgm:t>
    </dgm:pt>
    <dgm:pt modelId="{F3FC4605-0B5F-4E4E-AFC8-EA62240D4D67}">
      <dgm:prSet/>
      <dgm:spPr/>
      <dgm:t>
        <a:bodyPr/>
        <a:lstStyle/>
        <a:p>
          <a:r>
            <a:rPr lang="en-IN"/>
            <a:t>These basic rules ensure that the audit is not affected in any way (positive or negative) and the customer’s request to witness the audit is conducted in a professional manner.</a:t>
          </a:r>
          <a:endParaRPr lang="en-US"/>
        </a:p>
      </dgm:t>
    </dgm:pt>
    <dgm:pt modelId="{C0617C4C-01FC-4AA0-8020-5B7619B14EE9}" type="parTrans" cxnId="{B50A7E3B-7A21-44C4-8C49-C88BFF29527A}">
      <dgm:prSet/>
      <dgm:spPr/>
      <dgm:t>
        <a:bodyPr/>
        <a:lstStyle/>
        <a:p>
          <a:endParaRPr lang="en-US"/>
        </a:p>
      </dgm:t>
    </dgm:pt>
    <dgm:pt modelId="{1739AC2F-FFDC-456D-9541-04C9BFA952F6}" type="sibTrans" cxnId="{B50A7E3B-7A21-44C4-8C49-C88BFF29527A}">
      <dgm:prSet/>
      <dgm:spPr/>
      <dgm:t>
        <a:bodyPr/>
        <a:lstStyle/>
        <a:p>
          <a:endParaRPr lang="en-US"/>
        </a:p>
      </dgm:t>
    </dgm:pt>
    <dgm:pt modelId="{D65EDC97-3F8D-4764-93CB-D5D6BF255BAE}" type="pres">
      <dgm:prSet presAssocID="{80AF4D2C-63FE-4E0E-9976-96375977158E}" presName="root" presStyleCnt="0">
        <dgm:presLayoutVars>
          <dgm:dir/>
          <dgm:resizeHandles val="exact"/>
        </dgm:presLayoutVars>
      </dgm:prSet>
      <dgm:spPr/>
    </dgm:pt>
    <dgm:pt modelId="{98DDF4B5-3881-4D57-911A-79CAFF6F3FB2}" type="pres">
      <dgm:prSet presAssocID="{9879F75B-C777-43E1-BED7-4D10D94EA07E}" presName="compNode" presStyleCnt="0"/>
      <dgm:spPr/>
    </dgm:pt>
    <dgm:pt modelId="{25CE4D6D-B5E5-414B-B548-6562ED6CD9D7}" type="pres">
      <dgm:prSet presAssocID="{9879F75B-C777-43E1-BED7-4D10D94EA07E}" presName="bgRect" presStyleLbl="bgShp" presStyleIdx="0" presStyleCnt="6"/>
      <dgm:spPr/>
    </dgm:pt>
    <dgm:pt modelId="{88B6060A-7C56-4F1B-AAAD-8F850EC4643F}" type="pres">
      <dgm:prSet presAssocID="{9879F75B-C777-43E1-BED7-4D10D94EA07E}"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186F164A-AB67-4433-A55C-23C1999492EE}" type="pres">
      <dgm:prSet presAssocID="{9879F75B-C777-43E1-BED7-4D10D94EA07E}" presName="spaceRect" presStyleCnt="0"/>
      <dgm:spPr/>
    </dgm:pt>
    <dgm:pt modelId="{B98DAB24-38FE-4A51-B0DC-93AE8593E286}" type="pres">
      <dgm:prSet presAssocID="{9879F75B-C777-43E1-BED7-4D10D94EA07E}" presName="parTx" presStyleLbl="revTx" presStyleIdx="0" presStyleCnt="6">
        <dgm:presLayoutVars>
          <dgm:chMax val="0"/>
          <dgm:chPref val="0"/>
        </dgm:presLayoutVars>
      </dgm:prSet>
      <dgm:spPr/>
    </dgm:pt>
    <dgm:pt modelId="{A5DC1AE2-6027-48C3-BD05-81136353E5A8}" type="pres">
      <dgm:prSet presAssocID="{78164F10-6ACF-4565-A55C-F32CA2146042}" presName="sibTrans" presStyleCnt="0"/>
      <dgm:spPr/>
    </dgm:pt>
    <dgm:pt modelId="{E5A0E09E-9322-4166-9029-BAE1885291B6}" type="pres">
      <dgm:prSet presAssocID="{2D6C49DE-999A-4CDA-BEC6-8E90160951D4}" presName="compNode" presStyleCnt="0"/>
      <dgm:spPr/>
    </dgm:pt>
    <dgm:pt modelId="{C17955F0-7483-4C09-8F4E-F2673F72DF61}" type="pres">
      <dgm:prSet presAssocID="{2D6C49DE-999A-4CDA-BEC6-8E90160951D4}" presName="bgRect" presStyleLbl="bgShp" presStyleIdx="1" presStyleCnt="6"/>
      <dgm:spPr/>
    </dgm:pt>
    <dgm:pt modelId="{C72FEBF4-07D5-4C2F-B57D-6B86C0678DCF}" type="pres">
      <dgm:prSet presAssocID="{2D6C49DE-999A-4CDA-BEC6-8E90160951D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mmitments"/>
        </a:ext>
      </dgm:extLst>
    </dgm:pt>
    <dgm:pt modelId="{3E99B76A-2E94-45B6-85DD-13A9138568BB}" type="pres">
      <dgm:prSet presAssocID="{2D6C49DE-999A-4CDA-BEC6-8E90160951D4}" presName="spaceRect" presStyleCnt="0"/>
      <dgm:spPr/>
    </dgm:pt>
    <dgm:pt modelId="{B9ED2748-7AFE-48A3-8329-29B99D4C432C}" type="pres">
      <dgm:prSet presAssocID="{2D6C49DE-999A-4CDA-BEC6-8E90160951D4}" presName="parTx" presStyleLbl="revTx" presStyleIdx="1" presStyleCnt="6">
        <dgm:presLayoutVars>
          <dgm:chMax val="0"/>
          <dgm:chPref val="0"/>
        </dgm:presLayoutVars>
      </dgm:prSet>
      <dgm:spPr/>
    </dgm:pt>
    <dgm:pt modelId="{4D59B9BD-7A7E-41BE-AA0B-BFFAE1A3FE31}" type="pres">
      <dgm:prSet presAssocID="{EC22221A-8DCD-4D5F-9CED-8A0D09D7BEAC}" presName="sibTrans" presStyleCnt="0"/>
      <dgm:spPr/>
    </dgm:pt>
    <dgm:pt modelId="{FD5D2C47-7D64-431D-A5F9-356F2467D269}" type="pres">
      <dgm:prSet presAssocID="{0A9ED620-47EB-4175-8EDE-D5DC63E0E88B}" presName="compNode" presStyleCnt="0"/>
      <dgm:spPr/>
    </dgm:pt>
    <dgm:pt modelId="{4B5D4504-BB23-4E1D-A241-334A4354A976}" type="pres">
      <dgm:prSet presAssocID="{0A9ED620-47EB-4175-8EDE-D5DC63E0E88B}" presName="bgRect" presStyleLbl="bgShp" presStyleIdx="2" presStyleCnt="6"/>
      <dgm:spPr/>
    </dgm:pt>
    <dgm:pt modelId="{9C0C6F74-0FEA-4D81-9699-2CF737C38683}" type="pres">
      <dgm:prSet presAssocID="{0A9ED620-47EB-4175-8EDE-D5DC63E0E88B}"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rror"/>
        </a:ext>
      </dgm:extLst>
    </dgm:pt>
    <dgm:pt modelId="{93B7833D-CE7D-4600-BE7F-2F6DE1625F0E}" type="pres">
      <dgm:prSet presAssocID="{0A9ED620-47EB-4175-8EDE-D5DC63E0E88B}" presName="spaceRect" presStyleCnt="0"/>
      <dgm:spPr/>
    </dgm:pt>
    <dgm:pt modelId="{9E0D19DB-A2E7-4773-993B-66692B25C5AA}" type="pres">
      <dgm:prSet presAssocID="{0A9ED620-47EB-4175-8EDE-D5DC63E0E88B}" presName="parTx" presStyleLbl="revTx" presStyleIdx="2" presStyleCnt="6">
        <dgm:presLayoutVars>
          <dgm:chMax val="0"/>
          <dgm:chPref val="0"/>
        </dgm:presLayoutVars>
      </dgm:prSet>
      <dgm:spPr/>
    </dgm:pt>
    <dgm:pt modelId="{927F0C7C-AF2E-4201-B1FA-D56AC8026D1E}" type="pres">
      <dgm:prSet presAssocID="{C7C7F0BC-73EF-49DF-93EB-91D834CEF1C4}" presName="sibTrans" presStyleCnt="0"/>
      <dgm:spPr/>
    </dgm:pt>
    <dgm:pt modelId="{096CE90F-0722-42BE-B090-DDDB131CCBCC}" type="pres">
      <dgm:prSet presAssocID="{EFC48471-8F43-4706-A4EC-5CBC94858ACE}" presName="compNode" presStyleCnt="0"/>
      <dgm:spPr/>
    </dgm:pt>
    <dgm:pt modelId="{FF0B05E2-8963-45D9-BBC1-F910A862D075}" type="pres">
      <dgm:prSet presAssocID="{EFC48471-8F43-4706-A4EC-5CBC94858ACE}" presName="bgRect" presStyleLbl="bgShp" presStyleIdx="3" presStyleCnt="6"/>
      <dgm:spPr/>
    </dgm:pt>
    <dgm:pt modelId="{C6FBF289-86F3-4636-869F-4CA46986A01A}" type="pres">
      <dgm:prSet presAssocID="{EFC48471-8F43-4706-A4EC-5CBC94858ACE}"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log"/>
        </a:ext>
      </dgm:extLst>
    </dgm:pt>
    <dgm:pt modelId="{46E3216C-D1AE-4734-A1C7-F2D03279C0BE}" type="pres">
      <dgm:prSet presAssocID="{EFC48471-8F43-4706-A4EC-5CBC94858ACE}" presName="spaceRect" presStyleCnt="0"/>
      <dgm:spPr/>
    </dgm:pt>
    <dgm:pt modelId="{7EBDD168-A133-4D1E-B1D5-ABBE6D88459C}" type="pres">
      <dgm:prSet presAssocID="{EFC48471-8F43-4706-A4EC-5CBC94858ACE}" presName="parTx" presStyleLbl="revTx" presStyleIdx="3" presStyleCnt="6">
        <dgm:presLayoutVars>
          <dgm:chMax val="0"/>
          <dgm:chPref val="0"/>
        </dgm:presLayoutVars>
      </dgm:prSet>
      <dgm:spPr/>
    </dgm:pt>
    <dgm:pt modelId="{4B34D35D-A6F7-4203-988E-97334C99BEF2}" type="pres">
      <dgm:prSet presAssocID="{D80578C4-9E91-4F16-BB1D-0D5BE33C05BC}" presName="sibTrans" presStyleCnt="0"/>
      <dgm:spPr/>
    </dgm:pt>
    <dgm:pt modelId="{E3360B60-C4D6-4869-8138-6BD44F1535AC}" type="pres">
      <dgm:prSet presAssocID="{D9FF640E-E81E-4AD4-A86F-93D296D15838}" presName="compNode" presStyleCnt="0"/>
      <dgm:spPr/>
    </dgm:pt>
    <dgm:pt modelId="{DFEE117F-06CA-459A-A708-2937830525F9}" type="pres">
      <dgm:prSet presAssocID="{D9FF640E-E81E-4AD4-A86F-93D296D15838}" presName="bgRect" presStyleLbl="bgShp" presStyleIdx="4" presStyleCnt="6"/>
      <dgm:spPr/>
    </dgm:pt>
    <dgm:pt modelId="{2715A96F-BC48-45B1-B545-1AAC053AB9E1}" type="pres">
      <dgm:prSet presAssocID="{D9FF640E-E81E-4AD4-A86F-93D296D1583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omment Urgent"/>
        </a:ext>
      </dgm:extLst>
    </dgm:pt>
    <dgm:pt modelId="{EEA7FB62-3DF6-4AA7-8C80-CD80CF72E634}" type="pres">
      <dgm:prSet presAssocID="{D9FF640E-E81E-4AD4-A86F-93D296D15838}" presName="spaceRect" presStyleCnt="0"/>
      <dgm:spPr/>
    </dgm:pt>
    <dgm:pt modelId="{BDDE7049-639A-4506-8844-90FF789D6DF7}" type="pres">
      <dgm:prSet presAssocID="{D9FF640E-E81E-4AD4-A86F-93D296D15838}" presName="parTx" presStyleLbl="revTx" presStyleIdx="4" presStyleCnt="6">
        <dgm:presLayoutVars>
          <dgm:chMax val="0"/>
          <dgm:chPref val="0"/>
        </dgm:presLayoutVars>
      </dgm:prSet>
      <dgm:spPr/>
    </dgm:pt>
    <dgm:pt modelId="{0CF0EC33-778D-4BED-A5D9-C7493C50E4CD}" type="pres">
      <dgm:prSet presAssocID="{56744398-835F-4C1F-BD84-63A4C82F7979}" presName="sibTrans" presStyleCnt="0"/>
      <dgm:spPr/>
    </dgm:pt>
    <dgm:pt modelId="{9A43BD89-8BC9-4B65-9325-5C2DA70FAB4B}" type="pres">
      <dgm:prSet presAssocID="{F3FC4605-0B5F-4E4E-AFC8-EA62240D4D67}" presName="compNode" presStyleCnt="0"/>
      <dgm:spPr/>
    </dgm:pt>
    <dgm:pt modelId="{CC810864-51CE-48F1-B8E1-9DF12C1A8E08}" type="pres">
      <dgm:prSet presAssocID="{F3FC4605-0B5F-4E4E-AFC8-EA62240D4D67}" presName="bgRect" presStyleLbl="bgShp" presStyleIdx="5" presStyleCnt="6"/>
      <dgm:spPr/>
    </dgm:pt>
    <dgm:pt modelId="{F1227B39-9B23-40B0-B28F-B164CEFA1671}" type="pres">
      <dgm:prSet presAssocID="{F3FC4605-0B5F-4E4E-AFC8-EA62240D4D6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nboarding"/>
        </a:ext>
      </dgm:extLst>
    </dgm:pt>
    <dgm:pt modelId="{BE07EFD7-64B9-4DFB-BBB6-6064907045FF}" type="pres">
      <dgm:prSet presAssocID="{F3FC4605-0B5F-4E4E-AFC8-EA62240D4D67}" presName="spaceRect" presStyleCnt="0"/>
      <dgm:spPr/>
    </dgm:pt>
    <dgm:pt modelId="{56ABB57D-55E0-42A3-8ED1-1D722D41026B}" type="pres">
      <dgm:prSet presAssocID="{F3FC4605-0B5F-4E4E-AFC8-EA62240D4D67}" presName="parTx" presStyleLbl="revTx" presStyleIdx="5" presStyleCnt="6">
        <dgm:presLayoutVars>
          <dgm:chMax val="0"/>
          <dgm:chPref val="0"/>
        </dgm:presLayoutVars>
      </dgm:prSet>
      <dgm:spPr/>
    </dgm:pt>
  </dgm:ptLst>
  <dgm:cxnLst>
    <dgm:cxn modelId="{B50A7E3B-7A21-44C4-8C49-C88BFF29527A}" srcId="{80AF4D2C-63FE-4E0E-9976-96375977158E}" destId="{F3FC4605-0B5F-4E4E-AFC8-EA62240D4D67}" srcOrd="5" destOrd="0" parTransId="{C0617C4C-01FC-4AA0-8020-5B7619B14EE9}" sibTransId="{1739AC2F-FFDC-456D-9541-04C9BFA952F6}"/>
    <dgm:cxn modelId="{C9221A50-9E5A-400D-A8EC-FEDAA6797E70}" srcId="{80AF4D2C-63FE-4E0E-9976-96375977158E}" destId="{9879F75B-C777-43E1-BED7-4D10D94EA07E}" srcOrd="0" destOrd="0" parTransId="{FF4CB943-2400-469B-87A7-25571B302B8B}" sibTransId="{78164F10-6ACF-4565-A55C-F32CA2146042}"/>
    <dgm:cxn modelId="{713E6357-172B-4505-8483-D34B792FE23F}" type="presOf" srcId="{2D6C49DE-999A-4CDA-BEC6-8E90160951D4}" destId="{B9ED2748-7AFE-48A3-8329-29B99D4C432C}" srcOrd="0" destOrd="0" presId="urn:microsoft.com/office/officeart/2018/2/layout/IconVerticalSolidList"/>
    <dgm:cxn modelId="{86145C95-A0ED-4D1D-963C-FA4BC7685B07}" type="presOf" srcId="{80AF4D2C-63FE-4E0E-9976-96375977158E}" destId="{D65EDC97-3F8D-4764-93CB-D5D6BF255BAE}" srcOrd="0" destOrd="0" presId="urn:microsoft.com/office/officeart/2018/2/layout/IconVerticalSolidList"/>
    <dgm:cxn modelId="{20B56F9C-3F3F-4133-BB82-D96B24116B78}" srcId="{80AF4D2C-63FE-4E0E-9976-96375977158E}" destId="{0A9ED620-47EB-4175-8EDE-D5DC63E0E88B}" srcOrd="2" destOrd="0" parTransId="{B108ACFF-3CA1-4194-A575-8D1D0E2C3E90}" sibTransId="{C7C7F0BC-73EF-49DF-93EB-91D834CEF1C4}"/>
    <dgm:cxn modelId="{DB96089F-1D60-40C2-A456-467C31BDC75E}" srcId="{80AF4D2C-63FE-4E0E-9976-96375977158E}" destId="{EFC48471-8F43-4706-A4EC-5CBC94858ACE}" srcOrd="3" destOrd="0" parTransId="{AD263D1C-6F71-403F-8F4F-45A3F54E6AA9}" sibTransId="{D80578C4-9E91-4F16-BB1D-0D5BE33C05BC}"/>
    <dgm:cxn modelId="{CB1119A0-D747-4818-8574-78E4112F3690}" type="presOf" srcId="{9879F75B-C777-43E1-BED7-4D10D94EA07E}" destId="{B98DAB24-38FE-4A51-B0DC-93AE8593E286}" srcOrd="0" destOrd="0" presId="urn:microsoft.com/office/officeart/2018/2/layout/IconVerticalSolidList"/>
    <dgm:cxn modelId="{35B1BEAA-0FF7-4F17-B553-3D844105AF91}" type="presOf" srcId="{0A9ED620-47EB-4175-8EDE-D5DC63E0E88B}" destId="{9E0D19DB-A2E7-4773-993B-66692B25C5AA}" srcOrd="0" destOrd="0" presId="urn:microsoft.com/office/officeart/2018/2/layout/IconVerticalSolidList"/>
    <dgm:cxn modelId="{56D9ECB7-9495-48F1-BB8A-2B8E4B0C1663}" type="presOf" srcId="{F3FC4605-0B5F-4E4E-AFC8-EA62240D4D67}" destId="{56ABB57D-55E0-42A3-8ED1-1D722D41026B}" srcOrd="0" destOrd="0" presId="urn:microsoft.com/office/officeart/2018/2/layout/IconVerticalSolidList"/>
    <dgm:cxn modelId="{617509BE-72D0-4191-ADD9-3A0DEE580649}" type="presOf" srcId="{D9FF640E-E81E-4AD4-A86F-93D296D15838}" destId="{BDDE7049-639A-4506-8844-90FF789D6DF7}" srcOrd="0" destOrd="0" presId="urn:microsoft.com/office/officeart/2018/2/layout/IconVerticalSolidList"/>
    <dgm:cxn modelId="{ABE697C9-3D22-4517-96B5-DD0B57B43B3C}" type="presOf" srcId="{EFC48471-8F43-4706-A4EC-5CBC94858ACE}" destId="{7EBDD168-A133-4D1E-B1D5-ABBE6D88459C}" srcOrd="0" destOrd="0" presId="urn:microsoft.com/office/officeart/2018/2/layout/IconVerticalSolidList"/>
    <dgm:cxn modelId="{24A540DA-D9C8-4223-813B-7DB8BF92C0B6}" srcId="{80AF4D2C-63FE-4E0E-9976-96375977158E}" destId="{D9FF640E-E81E-4AD4-A86F-93D296D15838}" srcOrd="4" destOrd="0" parTransId="{AC608249-BFE6-4F5B-83A9-4E9D1B60493C}" sibTransId="{56744398-835F-4C1F-BD84-63A4C82F7979}"/>
    <dgm:cxn modelId="{753B4EE0-17C8-4D20-A293-2AD6601177F9}" srcId="{80AF4D2C-63FE-4E0E-9976-96375977158E}" destId="{2D6C49DE-999A-4CDA-BEC6-8E90160951D4}" srcOrd="1" destOrd="0" parTransId="{1217D356-FE62-40F5-888B-20C5E695B79B}" sibTransId="{EC22221A-8DCD-4D5F-9CED-8A0D09D7BEAC}"/>
    <dgm:cxn modelId="{A053A1A3-57B6-4B78-91AD-8180437A2E18}" type="presParOf" srcId="{D65EDC97-3F8D-4764-93CB-D5D6BF255BAE}" destId="{98DDF4B5-3881-4D57-911A-79CAFF6F3FB2}" srcOrd="0" destOrd="0" presId="urn:microsoft.com/office/officeart/2018/2/layout/IconVerticalSolidList"/>
    <dgm:cxn modelId="{9129CB66-3330-4475-89C8-27E63462F530}" type="presParOf" srcId="{98DDF4B5-3881-4D57-911A-79CAFF6F3FB2}" destId="{25CE4D6D-B5E5-414B-B548-6562ED6CD9D7}" srcOrd="0" destOrd="0" presId="urn:microsoft.com/office/officeart/2018/2/layout/IconVerticalSolidList"/>
    <dgm:cxn modelId="{CAB5BBCD-CADC-48BF-8CEB-757796CC38EB}" type="presParOf" srcId="{98DDF4B5-3881-4D57-911A-79CAFF6F3FB2}" destId="{88B6060A-7C56-4F1B-AAAD-8F850EC4643F}" srcOrd="1" destOrd="0" presId="urn:microsoft.com/office/officeart/2018/2/layout/IconVerticalSolidList"/>
    <dgm:cxn modelId="{CFDF7E6E-720B-4381-A2DC-9F7C3A6ABFB5}" type="presParOf" srcId="{98DDF4B5-3881-4D57-911A-79CAFF6F3FB2}" destId="{186F164A-AB67-4433-A55C-23C1999492EE}" srcOrd="2" destOrd="0" presId="urn:microsoft.com/office/officeart/2018/2/layout/IconVerticalSolidList"/>
    <dgm:cxn modelId="{7BA8D692-DFC5-4574-B6F5-FAFBF8BD98AF}" type="presParOf" srcId="{98DDF4B5-3881-4D57-911A-79CAFF6F3FB2}" destId="{B98DAB24-38FE-4A51-B0DC-93AE8593E286}" srcOrd="3" destOrd="0" presId="urn:microsoft.com/office/officeart/2018/2/layout/IconVerticalSolidList"/>
    <dgm:cxn modelId="{9D27F403-AD36-4CFF-BC1D-9FD3BE480ECC}" type="presParOf" srcId="{D65EDC97-3F8D-4764-93CB-D5D6BF255BAE}" destId="{A5DC1AE2-6027-48C3-BD05-81136353E5A8}" srcOrd="1" destOrd="0" presId="urn:microsoft.com/office/officeart/2018/2/layout/IconVerticalSolidList"/>
    <dgm:cxn modelId="{D7DC2C2F-D7DA-4CD8-9D4C-77816EBE2FED}" type="presParOf" srcId="{D65EDC97-3F8D-4764-93CB-D5D6BF255BAE}" destId="{E5A0E09E-9322-4166-9029-BAE1885291B6}" srcOrd="2" destOrd="0" presId="urn:microsoft.com/office/officeart/2018/2/layout/IconVerticalSolidList"/>
    <dgm:cxn modelId="{8E51513B-6045-4F14-9B4A-8BCCD02BFD91}" type="presParOf" srcId="{E5A0E09E-9322-4166-9029-BAE1885291B6}" destId="{C17955F0-7483-4C09-8F4E-F2673F72DF61}" srcOrd="0" destOrd="0" presId="urn:microsoft.com/office/officeart/2018/2/layout/IconVerticalSolidList"/>
    <dgm:cxn modelId="{DDD78B18-D36F-4212-8CBE-904259F863D3}" type="presParOf" srcId="{E5A0E09E-9322-4166-9029-BAE1885291B6}" destId="{C72FEBF4-07D5-4C2F-B57D-6B86C0678DCF}" srcOrd="1" destOrd="0" presId="urn:microsoft.com/office/officeart/2018/2/layout/IconVerticalSolidList"/>
    <dgm:cxn modelId="{7BC490A2-9DBC-4FE9-99A6-806CEEBA9EFB}" type="presParOf" srcId="{E5A0E09E-9322-4166-9029-BAE1885291B6}" destId="{3E99B76A-2E94-45B6-85DD-13A9138568BB}" srcOrd="2" destOrd="0" presId="urn:microsoft.com/office/officeart/2018/2/layout/IconVerticalSolidList"/>
    <dgm:cxn modelId="{65A7AC32-900F-498E-9164-32A9E318AA13}" type="presParOf" srcId="{E5A0E09E-9322-4166-9029-BAE1885291B6}" destId="{B9ED2748-7AFE-48A3-8329-29B99D4C432C}" srcOrd="3" destOrd="0" presId="urn:microsoft.com/office/officeart/2018/2/layout/IconVerticalSolidList"/>
    <dgm:cxn modelId="{84ADAFDC-028A-4BC6-99F9-236138955B78}" type="presParOf" srcId="{D65EDC97-3F8D-4764-93CB-D5D6BF255BAE}" destId="{4D59B9BD-7A7E-41BE-AA0B-BFFAE1A3FE31}" srcOrd="3" destOrd="0" presId="urn:microsoft.com/office/officeart/2018/2/layout/IconVerticalSolidList"/>
    <dgm:cxn modelId="{9E9718E1-D1E1-4988-801D-B0C265AA9FAA}" type="presParOf" srcId="{D65EDC97-3F8D-4764-93CB-D5D6BF255BAE}" destId="{FD5D2C47-7D64-431D-A5F9-356F2467D269}" srcOrd="4" destOrd="0" presId="urn:microsoft.com/office/officeart/2018/2/layout/IconVerticalSolidList"/>
    <dgm:cxn modelId="{C8F706C1-9401-417F-8AB7-3D0FFD6147CA}" type="presParOf" srcId="{FD5D2C47-7D64-431D-A5F9-356F2467D269}" destId="{4B5D4504-BB23-4E1D-A241-334A4354A976}" srcOrd="0" destOrd="0" presId="urn:microsoft.com/office/officeart/2018/2/layout/IconVerticalSolidList"/>
    <dgm:cxn modelId="{646630C5-DCDC-4BFD-828E-F1152DBA7C72}" type="presParOf" srcId="{FD5D2C47-7D64-431D-A5F9-356F2467D269}" destId="{9C0C6F74-0FEA-4D81-9699-2CF737C38683}" srcOrd="1" destOrd="0" presId="urn:microsoft.com/office/officeart/2018/2/layout/IconVerticalSolidList"/>
    <dgm:cxn modelId="{03598980-2A97-4DC8-853D-91109B492914}" type="presParOf" srcId="{FD5D2C47-7D64-431D-A5F9-356F2467D269}" destId="{93B7833D-CE7D-4600-BE7F-2F6DE1625F0E}" srcOrd="2" destOrd="0" presId="urn:microsoft.com/office/officeart/2018/2/layout/IconVerticalSolidList"/>
    <dgm:cxn modelId="{A480E5F2-9FBE-4664-A4BB-51B37BA0A424}" type="presParOf" srcId="{FD5D2C47-7D64-431D-A5F9-356F2467D269}" destId="{9E0D19DB-A2E7-4773-993B-66692B25C5AA}" srcOrd="3" destOrd="0" presId="urn:microsoft.com/office/officeart/2018/2/layout/IconVerticalSolidList"/>
    <dgm:cxn modelId="{92900BFF-54ED-48E0-AA71-11A4025CA796}" type="presParOf" srcId="{D65EDC97-3F8D-4764-93CB-D5D6BF255BAE}" destId="{927F0C7C-AF2E-4201-B1FA-D56AC8026D1E}" srcOrd="5" destOrd="0" presId="urn:microsoft.com/office/officeart/2018/2/layout/IconVerticalSolidList"/>
    <dgm:cxn modelId="{A4158FF8-BB90-4CDC-974F-B5F6C14A2EBE}" type="presParOf" srcId="{D65EDC97-3F8D-4764-93CB-D5D6BF255BAE}" destId="{096CE90F-0722-42BE-B090-DDDB131CCBCC}" srcOrd="6" destOrd="0" presId="urn:microsoft.com/office/officeart/2018/2/layout/IconVerticalSolidList"/>
    <dgm:cxn modelId="{A058DF5E-DC37-4125-B1A4-54D24150D3D2}" type="presParOf" srcId="{096CE90F-0722-42BE-B090-DDDB131CCBCC}" destId="{FF0B05E2-8963-45D9-BBC1-F910A862D075}" srcOrd="0" destOrd="0" presId="urn:microsoft.com/office/officeart/2018/2/layout/IconVerticalSolidList"/>
    <dgm:cxn modelId="{3B3C6F54-6E2A-4CA0-8DD9-5AC33D080911}" type="presParOf" srcId="{096CE90F-0722-42BE-B090-DDDB131CCBCC}" destId="{C6FBF289-86F3-4636-869F-4CA46986A01A}" srcOrd="1" destOrd="0" presId="urn:microsoft.com/office/officeart/2018/2/layout/IconVerticalSolidList"/>
    <dgm:cxn modelId="{BD6CB75B-118C-4C25-A3F2-92B4633F4F5B}" type="presParOf" srcId="{096CE90F-0722-42BE-B090-DDDB131CCBCC}" destId="{46E3216C-D1AE-4734-A1C7-F2D03279C0BE}" srcOrd="2" destOrd="0" presId="urn:microsoft.com/office/officeart/2018/2/layout/IconVerticalSolidList"/>
    <dgm:cxn modelId="{9EBCF39A-73D3-41F6-9AD1-456F1C6F276B}" type="presParOf" srcId="{096CE90F-0722-42BE-B090-DDDB131CCBCC}" destId="{7EBDD168-A133-4D1E-B1D5-ABBE6D88459C}" srcOrd="3" destOrd="0" presId="urn:microsoft.com/office/officeart/2018/2/layout/IconVerticalSolidList"/>
    <dgm:cxn modelId="{F5B4551C-E534-4385-BF76-013ED40A098D}" type="presParOf" srcId="{D65EDC97-3F8D-4764-93CB-D5D6BF255BAE}" destId="{4B34D35D-A6F7-4203-988E-97334C99BEF2}" srcOrd="7" destOrd="0" presId="urn:microsoft.com/office/officeart/2018/2/layout/IconVerticalSolidList"/>
    <dgm:cxn modelId="{57D4C13C-4138-45FF-B00B-7ABF9A0047D0}" type="presParOf" srcId="{D65EDC97-3F8D-4764-93CB-D5D6BF255BAE}" destId="{E3360B60-C4D6-4869-8138-6BD44F1535AC}" srcOrd="8" destOrd="0" presId="urn:microsoft.com/office/officeart/2018/2/layout/IconVerticalSolidList"/>
    <dgm:cxn modelId="{C846BE3C-B480-4332-9B39-2D2E00EE4E20}" type="presParOf" srcId="{E3360B60-C4D6-4869-8138-6BD44F1535AC}" destId="{DFEE117F-06CA-459A-A708-2937830525F9}" srcOrd="0" destOrd="0" presId="urn:microsoft.com/office/officeart/2018/2/layout/IconVerticalSolidList"/>
    <dgm:cxn modelId="{1679F327-2527-4FB2-A3ED-AC77642FCCE2}" type="presParOf" srcId="{E3360B60-C4D6-4869-8138-6BD44F1535AC}" destId="{2715A96F-BC48-45B1-B545-1AAC053AB9E1}" srcOrd="1" destOrd="0" presId="urn:microsoft.com/office/officeart/2018/2/layout/IconVerticalSolidList"/>
    <dgm:cxn modelId="{F4457A71-AD56-4B50-8DC9-28634473A563}" type="presParOf" srcId="{E3360B60-C4D6-4869-8138-6BD44F1535AC}" destId="{EEA7FB62-3DF6-4AA7-8C80-CD80CF72E634}" srcOrd="2" destOrd="0" presId="urn:microsoft.com/office/officeart/2018/2/layout/IconVerticalSolidList"/>
    <dgm:cxn modelId="{C7BC4A55-7346-410F-91AF-7802AFF8BBEF}" type="presParOf" srcId="{E3360B60-C4D6-4869-8138-6BD44F1535AC}" destId="{BDDE7049-639A-4506-8844-90FF789D6DF7}" srcOrd="3" destOrd="0" presId="urn:microsoft.com/office/officeart/2018/2/layout/IconVerticalSolidList"/>
    <dgm:cxn modelId="{454D7A75-B866-478C-AC8A-A1A82600A071}" type="presParOf" srcId="{D65EDC97-3F8D-4764-93CB-D5D6BF255BAE}" destId="{0CF0EC33-778D-4BED-A5D9-C7493C50E4CD}" srcOrd="9" destOrd="0" presId="urn:microsoft.com/office/officeart/2018/2/layout/IconVerticalSolidList"/>
    <dgm:cxn modelId="{0498C276-F046-4480-9576-668788ECEB8B}" type="presParOf" srcId="{D65EDC97-3F8D-4764-93CB-D5D6BF255BAE}" destId="{9A43BD89-8BC9-4B65-9325-5C2DA70FAB4B}" srcOrd="10" destOrd="0" presId="urn:microsoft.com/office/officeart/2018/2/layout/IconVerticalSolidList"/>
    <dgm:cxn modelId="{5A43A896-76BD-4205-8BA5-B674010FCF7B}" type="presParOf" srcId="{9A43BD89-8BC9-4B65-9325-5C2DA70FAB4B}" destId="{CC810864-51CE-48F1-B8E1-9DF12C1A8E08}" srcOrd="0" destOrd="0" presId="urn:microsoft.com/office/officeart/2018/2/layout/IconVerticalSolidList"/>
    <dgm:cxn modelId="{008D690F-2172-4153-B790-E91F954D4603}" type="presParOf" srcId="{9A43BD89-8BC9-4B65-9325-5C2DA70FAB4B}" destId="{F1227B39-9B23-40B0-B28F-B164CEFA1671}" srcOrd="1" destOrd="0" presId="urn:microsoft.com/office/officeart/2018/2/layout/IconVerticalSolidList"/>
    <dgm:cxn modelId="{736CB2E0-5876-4305-AE10-242B2A1382CD}" type="presParOf" srcId="{9A43BD89-8BC9-4B65-9325-5C2DA70FAB4B}" destId="{BE07EFD7-64B9-4DFB-BBB6-6064907045FF}" srcOrd="2" destOrd="0" presId="urn:microsoft.com/office/officeart/2018/2/layout/IconVerticalSolidList"/>
    <dgm:cxn modelId="{9A36092C-BEED-4643-93E0-AA8B70C225E6}" type="presParOf" srcId="{9A43BD89-8BC9-4B65-9325-5C2DA70FAB4B}" destId="{56ABB57D-55E0-42A3-8ED1-1D722D41026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957FF8-1BB4-46A6-8470-F091C9A5E1C7}">
      <dsp:nvSpPr>
        <dsp:cNvPr id="0" name=""/>
        <dsp:cNvSpPr/>
      </dsp:nvSpPr>
      <dsp:spPr>
        <a:xfrm>
          <a:off x="0" y="310488"/>
          <a:ext cx="6513603" cy="260054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IN" sz="2200" b="1" kern="1200"/>
            <a:t>Observer: An individual specifically authorized by the TNV to observe an audit. An observer does not actively participate (i.e., perform auditor functions) or interfere with ongoing audit activities.</a:t>
          </a:r>
          <a:endParaRPr lang="en-US" sz="2200" kern="1200"/>
        </a:p>
      </dsp:txBody>
      <dsp:txXfrm>
        <a:off x="126948" y="437436"/>
        <a:ext cx="6259707" cy="2346648"/>
      </dsp:txXfrm>
    </dsp:sp>
    <dsp:sp modelId="{7D625C6A-BF03-4807-B135-6340041B4D16}">
      <dsp:nvSpPr>
        <dsp:cNvPr id="0" name=""/>
        <dsp:cNvSpPr/>
      </dsp:nvSpPr>
      <dsp:spPr>
        <a:xfrm>
          <a:off x="0" y="2974393"/>
          <a:ext cx="6513603" cy="260054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IN" sz="2200" b="1" i="1" kern="1200"/>
            <a:t>Observers</a:t>
          </a:r>
          <a:r>
            <a:rPr lang="en-IN" sz="2200" b="1" kern="1200"/>
            <a:t> accompany auditors and witness audit activities. However, they're not audit team members and therefore do not perform audit functions. They may not influence or interfere with the audit. </a:t>
          </a:r>
          <a:r>
            <a:rPr lang="en-IN" sz="2200" b="1" i="1" kern="1200"/>
            <a:t>Observers</a:t>
          </a:r>
          <a:r>
            <a:rPr lang="en-IN" sz="2200" b="1" kern="1200"/>
            <a:t> can represent Certification Body, Accreditation Board, auditee organizations, regulators, or any other interested party.</a:t>
          </a:r>
          <a:endParaRPr lang="en-US" sz="2200" kern="1200"/>
        </a:p>
      </dsp:txBody>
      <dsp:txXfrm>
        <a:off x="126948" y="3101341"/>
        <a:ext cx="6259707" cy="23466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EFB469-9054-49CD-B518-C6236BBF8819}">
      <dsp:nvSpPr>
        <dsp:cNvPr id="0" name=""/>
        <dsp:cNvSpPr/>
      </dsp:nvSpPr>
      <dsp:spPr>
        <a:xfrm>
          <a:off x="1463040" y="1966"/>
          <a:ext cx="5852160" cy="86274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548" tIns="219137" rIns="113548" bIns="219137" numCol="1" spcCol="1270" anchor="ctr" anchorCtr="0">
          <a:noAutofit/>
        </a:bodyPr>
        <a:lstStyle/>
        <a:p>
          <a:pPr marL="0" lvl="0" indent="0" algn="l" defTabSz="577850">
            <a:lnSpc>
              <a:spcPct val="90000"/>
            </a:lnSpc>
            <a:spcBef>
              <a:spcPct val="0"/>
            </a:spcBef>
            <a:spcAft>
              <a:spcPct val="35000"/>
            </a:spcAft>
            <a:buNone/>
          </a:pPr>
          <a:r>
            <a:rPr lang="en-US" sz="1300" kern="1200"/>
            <a:t>Name of observer must be mentioned in Audit Plan</a:t>
          </a:r>
        </a:p>
      </dsp:txBody>
      <dsp:txXfrm>
        <a:off x="1463040" y="1966"/>
        <a:ext cx="5852160" cy="862743"/>
      </dsp:txXfrm>
    </dsp:sp>
    <dsp:sp modelId="{A2DE1A63-F851-4EDC-979D-6DD6C0A98980}">
      <dsp:nvSpPr>
        <dsp:cNvPr id="0" name=""/>
        <dsp:cNvSpPr/>
      </dsp:nvSpPr>
      <dsp:spPr>
        <a:xfrm>
          <a:off x="0" y="1966"/>
          <a:ext cx="1463040" cy="862743"/>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19" tIns="85220" rIns="77419" bIns="85220" numCol="1" spcCol="1270" anchor="ctr" anchorCtr="0">
          <a:noAutofit/>
        </a:bodyPr>
        <a:lstStyle/>
        <a:p>
          <a:pPr marL="0" lvl="0" indent="0" algn="ctr" defTabSz="711200">
            <a:lnSpc>
              <a:spcPct val="90000"/>
            </a:lnSpc>
            <a:spcBef>
              <a:spcPct val="0"/>
            </a:spcBef>
            <a:spcAft>
              <a:spcPct val="35000"/>
            </a:spcAft>
            <a:buNone/>
          </a:pPr>
          <a:r>
            <a:rPr lang="en-US" sz="1600" kern="1200"/>
            <a:t>Name</a:t>
          </a:r>
        </a:p>
      </dsp:txBody>
      <dsp:txXfrm>
        <a:off x="0" y="1966"/>
        <a:ext cx="1463040" cy="862743"/>
      </dsp:txXfrm>
    </dsp:sp>
    <dsp:sp modelId="{5E36646C-8204-4B2C-B60D-4424D637BAB2}">
      <dsp:nvSpPr>
        <dsp:cNvPr id="0" name=""/>
        <dsp:cNvSpPr/>
      </dsp:nvSpPr>
      <dsp:spPr>
        <a:xfrm>
          <a:off x="1463040" y="916473"/>
          <a:ext cx="5852160" cy="862743"/>
        </a:xfrm>
        <a:prstGeom prst="rect">
          <a:avLst/>
        </a:prstGeom>
        <a:solidFill>
          <a:schemeClr val="accent5">
            <a:tint val="40000"/>
            <a:alpha val="90000"/>
            <a:hueOff val="-1684941"/>
            <a:satOff val="-5708"/>
            <a:lumOff val="-732"/>
            <a:alphaOff val="0"/>
          </a:schemeClr>
        </a:solidFill>
        <a:ln w="12700" cap="flat" cmpd="sng" algn="ctr">
          <a:solidFill>
            <a:schemeClr val="accent5">
              <a:tint val="40000"/>
              <a:alpha val="90000"/>
              <a:hueOff val="-1684941"/>
              <a:satOff val="-5708"/>
              <a:lumOff val="-7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548" tIns="219137" rIns="113548" bIns="219137" numCol="1" spcCol="1270" anchor="ctr" anchorCtr="0">
          <a:noAutofit/>
        </a:bodyPr>
        <a:lstStyle/>
        <a:p>
          <a:pPr marL="0" lvl="0" indent="0" algn="l" defTabSz="577850">
            <a:lnSpc>
              <a:spcPct val="90000"/>
            </a:lnSpc>
            <a:spcBef>
              <a:spcPct val="0"/>
            </a:spcBef>
            <a:spcAft>
              <a:spcPct val="35000"/>
            </a:spcAft>
            <a:buNone/>
          </a:pPr>
          <a:r>
            <a:rPr lang="en-US" sz="1300" kern="1200"/>
            <a:t>Audit Team Leader must inform any specific requirement related to check in system / requirements to auditee, PPE requirement, Safety Guidance etc in advance.</a:t>
          </a:r>
        </a:p>
      </dsp:txBody>
      <dsp:txXfrm>
        <a:off x="1463040" y="916473"/>
        <a:ext cx="5852160" cy="862743"/>
      </dsp:txXfrm>
    </dsp:sp>
    <dsp:sp modelId="{D0DED997-AB26-48FF-9B11-85246DF0FD0E}">
      <dsp:nvSpPr>
        <dsp:cNvPr id="0" name=""/>
        <dsp:cNvSpPr/>
      </dsp:nvSpPr>
      <dsp:spPr>
        <a:xfrm>
          <a:off x="0" y="916473"/>
          <a:ext cx="1463040" cy="862743"/>
        </a:xfrm>
        <a:prstGeom prst="rect">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19" tIns="85220" rIns="77419" bIns="85220" numCol="1" spcCol="1270" anchor="ctr" anchorCtr="0">
          <a:noAutofit/>
        </a:bodyPr>
        <a:lstStyle/>
        <a:p>
          <a:pPr marL="0" lvl="0" indent="0" algn="ctr" defTabSz="711200">
            <a:lnSpc>
              <a:spcPct val="90000"/>
            </a:lnSpc>
            <a:spcBef>
              <a:spcPct val="0"/>
            </a:spcBef>
            <a:spcAft>
              <a:spcPct val="35000"/>
            </a:spcAft>
            <a:buNone/>
          </a:pPr>
          <a:r>
            <a:rPr lang="en-US" sz="1600" kern="1200"/>
            <a:t>Inform</a:t>
          </a:r>
        </a:p>
      </dsp:txBody>
      <dsp:txXfrm>
        <a:off x="0" y="916473"/>
        <a:ext cx="1463040" cy="862743"/>
      </dsp:txXfrm>
    </dsp:sp>
    <dsp:sp modelId="{F46AD9FB-0658-42A2-A7D1-D834CF3C7127}">
      <dsp:nvSpPr>
        <dsp:cNvPr id="0" name=""/>
        <dsp:cNvSpPr/>
      </dsp:nvSpPr>
      <dsp:spPr>
        <a:xfrm>
          <a:off x="1463040" y="1830981"/>
          <a:ext cx="5852160" cy="862743"/>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548" tIns="219137" rIns="113548" bIns="219137" numCol="1" spcCol="1270" anchor="ctr" anchorCtr="0">
          <a:noAutofit/>
        </a:bodyPr>
        <a:lstStyle/>
        <a:p>
          <a:pPr marL="0" lvl="0" indent="0" algn="l" defTabSz="577850">
            <a:lnSpc>
              <a:spcPct val="90000"/>
            </a:lnSpc>
            <a:spcBef>
              <a:spcPct val="0"/>
            </a:spcBef>
            <a:spcAft>
              <a:spcPct val="35000"/>
            </a:spcAft>
            <a:buNone/>
          </a:pPr>
          <a:r>
            <a:rPr lang="en-US" sz="1300" kern="1200"/>
            <a:t>Audit Team Leader shall welcome and introduce Observer in opening Meeting.</a:t>
          </a:r>
        </a:p>
      </dsp:txBody>
      <dsp:txXfrm>
        <a:off x="1463040" y="1830981"/>
        <a:ext cx="5852160" cy="862743"/>
      </dsp:txXfrm>
    </dsp:sp>
    <dsp:sp modelId="{1AE555C3-2238-4EE3-B162-FF43BF34C5CB}">
      <dsp:nvSpPr>
        <dsp:cNvPr id="0" name=""/>
        <dsp:cNvSpPr/>
      </dsp:nvSpPr>
      <dsp:spPr>
        <a:xfrm>
          <a:off x="0" y="1830981"/>
          <a:ext cx="1463040" cy="862743"/>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19" tIns="85220" rIns="77419" bIns="85220" numCol="1" spcCol="1270" anchor="ctr" anchorCtr="0">
          <a:noAutofit/>
        </a:bodyPr>
        <a:lstStyle/>
        <a:p>
          <a:pPr marL="0" lvl="0" indent="0" algn="ctr" defTabSz="711200">
            <a:lnSpc>
              <a:spcPct val="90000"/>
            </a:lnSpc>
            <a:spcBef>
              <a:spcPct val="0"/>
            </a:spcBef>
            <a:spcAft>
              <a:spcPct val="35000"/>
            </a:spcAft>
            <a:buNone/>
          </a:pPr>
          <a:r>
            <a:rPr lang="en-US" sz="1600" kern="1200" dirty="0"/>
            <a:t>Introduce</a:t>
          </a:r>
        </a:p>
      </dsp:txBody>
      <dsp:txXfrm>
        <a:off x="0" y="1830981"/>
        <a:ext cx="1463040" cy="862743"/>
      </dsp:txXfrm>
    </dsp:sp>
    <dsp:sp modelId="{22F5120E-2637-460D-99A7-73DC1F0907D1}">
      <dsp:nvSpPr>
        <dsp:cNvPr id="0" name=""/>
        <dsp:cNvSpPr/>
      </dsp:nvSpPr>
      <dsp:spPr>
        <a:xfrm>
          <a:off x="1463040" y="2745489"/>
          <a:ext cx="5852160" cy="862743"/>
        </a:xfrm>
        <a:prstGeom prst="rect">
          <a:avLst/>
        </a:prstGeom>
        <a:solidFill>
          <a:schemeClr val="accent5">
            <a:tint val="40000"/>
            <a:alpha val="90000"/>
            <a:hueOff val="-5054821"/>
            <a:satOff val="-17124"/>
            <a:lumOff val="-2196"/>
            <a:alphaOff val="0"/>
          </a:schemeClr>
        </a:solidFill>
        <a:ln w="12700" cap="flat" cmpd="sng" algn="ctr">
          <a:solidFill>
            <a:schemeClr val="accent5">
              <a:tint val="40000"/>
              <a:alpha val="90000"/>
              <a:hueOff val="-5054821"/>
              <a:satOff val="-17124"/>
              <a:lumOff val="-219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548" tIns="219137" rIns="113548" bIns="219137" numCol="1" spcCol="1270" anchor="ctr" anchorCtr="0">
          <a:noAutofit/>
        </a:bodyPr>
        <a:lstStyle/>
        <a:p>
          <a:pPr marL="0" lvl="0" indent="0" algn="l" defTabSz="577850">
            <a:lnSpc>
              <a:spcPct val="90000"/>
            </a:lnSpc>
            <a:spcBef>
              <a:spcPct val="0"/>
            </a:spcBef>
            <a:spcAft>
              <a:spcPct val="35000"/>
            </a:spcAft>
            <a:buNone/>
          </a:pPr>
          <a:r>
            <a:rPr lang="en-US" sz="1300" kern="1200"/>
            <a:t>Audit Team Leader must introduce observer with background and representation (i.e. TNV or Accreditation Board or any other as applicable)</a:t>
          </a:r>
        </a:p>
      </dsp:txBody>
      <dsp:txXfrm>
        <a:off x="1463040" y="2745489"/>
        <a:ext cx="5852160" cy="862743"/>
      </dsp:txXfrm>
    </dsp:sp>
    <dsp:sp modelId="{8554CEE1-3559-448D-B490-39562A45FA19}">
      <dsp:nvSpPr>
        <dsp:cNvPr id="0" name=""/>
        <dsp:cNvSpPr/>
      </dsp:nvSpPr>
      <dsp:spPr>
        <a:xfrm>
          <a:off x="0" y="2745489"/>
          <a:ext cx="1463040" cy="862743"/>
        </a:xfrm>
        <a:prstGeom prst="rect">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19" tIns="85220" rIns="77419" bIns="85220" numCol="1" spcCol="1270" anchor="ctr" anchorCtr="0">
          <a:noAutofit/>
        </a:bodyPr>
        <a:lstStyle/>
        <a:p>
          <a:pPr marL="0" lvl="0" indent="0" algn="ctr" defTabSz="711200">
            <a:lnSpc>
              <a:spcPct val="90000"/>
            </a:lnSpc>
            <a:spcBef>
              <a:spcPct val="0"/>
            </a:spcBef>
            <a:spcAft>
              <a:spcPct val="35000"/>
            </a:spcAft>
            <a:buNone/>
          </a:pPr>
          <a:r>
            <a:rPr lang="en-US" sz="1600" kern="1200" dirty="0"/>
            <a:t>Representation</a:t>
          </a:r>
        </a:p>
      </dsp:txBody>
      <dsp:txXfrm>
        <a:off x="0" y="2745489"/>
        <a:ext cx="1463040" cy="862743"/>
      </dsp:txXfrm>
    </dsp:sp>
    <dsp:sp modelId="{337DC47D-5571-4327-A059-BF31B9564167}">
      <dsp:nvSpPr>
        <dsp:cNvPr id="0" name=""/>
        <dsp:cNvSpPr/>
      </dsp:nvSpPr>
      <dsp:spPr>
        <a:xfrm>
          <a:off x="1463040" y="3659996"/>
          <a:ext cx="5852160" cy="862743"/>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548" tIns="219137" rIns="113548" bIns="219137" numCol="1" spcCol="1270" anchor="ctr" anchorCtr="0">
          <a:noAutofit/>
        </a:bodyPr>
        <a:lstStyle/>
        <a:p>
          <a:pPr marL="0" lvl="0" indent="0" algn="l" defTabSz="577850">
            <a:lnSpc>
              <a:spcPct val="90000"/>
            </a:lnSpc>
            <a:spcBef>
              <a:spcPct val="0"/>
            </a:spcBef>
            <a:spcAft>
              <a:spcPct val="35000"/>
            </a:spcAft>
            <a:buNone/>
          </a:pPr>
          <a:r>
            <a:rPr lang="en-US" sz="1300" kern="1200"/>
            <a:t>Audit Team must do their natural audit.</a:t>
          </a:r>
        </a:p>
      </dsp:txBody>
      <dsp:txXfrm>
        <a:off x="1463040" y="3659996"/>
        <a:ext cx="5852160" cy="862743"/>
      </dsp:txXfrm>
    </dsp:sp>
    <dsp:sp modelId="{C979E1FA-0C22-45EC-8D26-1108E255279D}">
      <dsp:nvSpPr>
        <dsp:cNvPr id="0" name=""/>
        <dsp:cNvSpPr/>
      </dsp:nvSpPr>
      <dsp:spPr>
        <a:xfrm>
          <a:off x="0" y="3659996"/>
          <a:ext cx="1463040" cy="862743"/>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19" tIns="85220" rIns="77419" bIns="85220" numCol="1" spcCol="1270" anchor="ctr" anchorCtr="0">
          <a:noAutofit/>
        </a:bodyPr>
        <a:lstStyle/>
        <a:p>
          <a:pPr marL="0" lvl="0" indent="0" algn="ctr" defTabSz="711200">
            <a:lnSpc>
              <a:spcPct val="90000"/>
            </a:lnSpc>
            <a:spcBef>
              <a:spcPct val="0"/>
            </a:spcBef>
            <a:spcAft>
              <a:spcPct val="35000"/>
            </a:spcAft>
            <a:buNone/>
          </a:pPr>
          <a:r>
            <a:rPr lang="en-US" sz="1600" kern="1200" dirty="0"/>
            <a:t>Remain Neutral</a:t>
          </a:r>
        </a:p>
      </dsp:txBody>
      <dsp:txXfrm>
        <a:off x="0" y="3659996"/>
        <a:ext cx="1463040" cy="8627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62652-BA69-4C36-BA6A-27299A13B8C7}">
      <dsp:nvSpPr>
        <dsp:cNvPr id="0" name=""/>
        <dsp:cNvSpPr/>
      </dsp:nvSpPr>
      <dsp:spPr>
        <a:xfrm>
          <a:off x="0" y="54529"/>
          <a:ext cx="7315200" cy="106287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Observer doesn’t audit the client but review the performance of the audit team mainly audit team leader.</a:t>
          </a:r>
        </a:p>
      </dsp:txBody>
      <dsp:txXfrm>
        <a:off x="51885" y="106414"/>
        <a:ext cx="7211430" cy="959101"/>
      </dsp:txXfrm>
    </dsp:sp>
    <dsp:sp modelId="{206118B8-5612-40C7-942A-658D74139BC8}">
      <dsp:nvSpPr>
        <dsp:cNvPr id="0" name=""/>
        <dsp:cNvSpPr/>
      </dsp:nvSpPr>
      <dsp:spPr>
        <a:xfrm>
          <a:off x="0" y="1172121"/>
          <a:ext cx="7315200" cy="1062871"/>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Observer discuss the finding of the audit with audit team after the closing meeting but observer have right to ask for discussion of development in between the audit without affecting audit schedule.</a:t>
          </a:r>
        </a:p>
      </dsp:txBody>
      <dsp:txXfrm>
        <a:off x="51885" y="1224006"/>
        <a:ext cx="7211430" cy="959101"/>
      </dsp:txXfrm>
    </dsp:sp>
    <dsp:sp modelId="{3148F9B9-CC46-433C-9EE1-7FA707987E89}">
      <dsp:nvSpPr>
        <dsp:cNvPr id="0" name=""/>
        <dsp:cNvSpPr/>
      </dsp:nvSpPr>
      <dsp:spPr>
        <a:xfrm>
          <a:off x="0" y="2289713"/>
          <a:ext cx="7315200" cy="1062871"/>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Observer may review client documents/records if needed to verify if auditor are appropriately auditing or not.</a:t>
          </a:r>
        </a:p>
      </dsp:txBody>
      <dsp:txXfrm>
        <a:off x="51885" y="2341598"/>
        <a:ext cx="7211430" cy="959101"/>
      </dsp:txXfrm>
    </dsp:sp>
    <dsp:sp modelId="{8879B2D4-8398-4CE4-A692-5AFF08A46D2C}">
      <dsp:nvSpPr>
        <dsp:cNvPr id="0" name=""/>
        <dsp:cNvSpPr/>
      </dsp:nvSpPr>
      <dsp:spPr>
        <a:xfrm>
          <a:off x="0" y="3407304"/>
          <a:ext cx="7315200" cy="1062871"/>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Observation report of the observation is basis for competence of the auditor.</a:t>
          </a:r>
        </a:p>
      </dsp:txBody>
      <dsp:txXfrm>
        <a:off x="51885" y="3459189"/>
        <a:ext cx="7211430" cy="9591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7875E-4D1D-4B8C-ACF0-23C654DD171E}">
      <dsp:nvSpPr>
        <dsp:cNvPr id="0" name=""/>
        <dsp:cNvSpPr/>
      </dsp:nvSpPr>
      <dsp:spPr>
        <a:xfrm>
          <a:off x="0" y="4353"/>
          <a:ext cx="6269038" cy="92723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3B3DFE-C64D-47A1-A805-707B3CAE28BF}">
      <dsp:nvSpPr>
        <dsp:cNvPr id="0" name=""/>
        <dsp:cNvSpPr/>
      </dsp:nvSpPr>
      <dsp:spPr>
        <a:xfrm>
          <a:off x="280489" y="212981"/>
          <a:ext cx="509980" cy="5099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B43251-4432-457B-B124-435AF810B9C6}">
      <dsp:nvSpPr>
        <dsp:cNvPr id="0" name=""/>
        <dsp:cNvSpPr/>
      </dsp:nvSpPr>
      <dsp:spPr>
        <a:xfrm>
          <a:off x="1070958" y="4353"/>
          <a:ext cx="5198079" cy="92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33" tIns="98133" rIns="98133" bIns="98133" numCol="1" spcCol="1270" anchor="ctr" anchorCtr="0">
          <a:noAutofit/>
        </a:bodyPr>
        <a:lstStyle/>
        <a:p>
          <a:pPr marL="0" lvl="0" indent="0" algn="l" defTabSz="755650">
            <a:lnSpc>
              <a:spcPct val="90000"/>
            </a:lnSpc>
            <a:spcBef>
              <a:spcPct val="0"/>
            </a:spcBef>
            <a:spcAft>
              <a:spcPct val="35000"/>
            </a:spcAft>
            <a:buNone/>
          </a:pPr>
          <a:r>
            <a:rPr lang="en-US" sz="1700" kern="1200"/>
            <a:t>Finding given by observer shall be discussed during the closing meeting and reported to TNV head office.</a:t>
          </a:r>
        </a:p>
      </dsp:txBody>
      <dsp:txXfrm>
        <a:off x="1070958" y="4353"/>
        <a:ext cx="5198079" cy="927236"/>
      </dsp:txXfrm>
    </dsp:sp>
    <dsp:sp modelId="{066DDA27-A23D-45E7-962B-B07EF0ABDE07}">
      <dsp:nvSpPr>
        <dsp:cNvPr id="0" name=""/>
        <dsp:cNvSpPr/>
      </dsp:nvSpPr>
      <dsp:spPr>
        <a:xfrm>
          <a:off x="0" y="1163398"/>
          <a:ext cx="6269038" cy="92723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5B726D-8D9E-4134-ADE8-9993666AD194}">
      <dsp:nvSpPr>
        <dsp:cNvPr id="0" name=""/>
        <dsp:cNvSpPr/>
      </dsp:nvSpPr>
      <dsp:spPr>
        <a:xfrm>
          <a:off x="280489" y="1372026"/>
          <a:ext cx="509980" cy="5099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05C824-6731-4303-8F66-6B191F83D9B4}">
      <dsp:nvSpPr>
        <dsp:cNvPr id="0" name=""/>
        <dsp:cNvSpPr/>
      </dsp:nvSpPr>
      <dsp:spPr>
        <a:xfrm>
          <a:off x="1070958" y="1163398"/>
          <a:ext cx="5198079" cy="92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33" tIns="98133" rIns="98133" bIns="98133" numCol="1" spcCol="1270" anchor="ctr" anchorCtr="0">
          <a:noAutofit/>
        </a:bodyPr>
        <a:lstStyle/>
        <a:p>
          <a:pPr marL="0" lvl="0" indent="0" algn="l" defTabSz="755650">
            <a:lnSpc>
              <a:spcPct val="90000"/>
            </a:lnSpc>
            <a:spcBef>
              <a:spcPct val="0"/>
            </a:spcBef>
            <a:spcAft>
              <a:spcPct val="35000"/>
            </a:spcAft>
            <a:buNone/>
          </a:pPr>
          <a:r>
            <a:rPr lang="en-US" sz="1700" kern="1200"/>
            <a:t>Any major lack in auditing process (if reported) may be basis for the training or limitation of the auditing or further evaluation.</a:t>
          </a:r>
        </a:p>
      </dsp:txBody>
      <dsp:txXfrm>
        <a:off x="1070958" y="1163398"/>
        <a:ext cx="5198079" cy="927236"/>
      </dsp:txXfrm>
    </dsp:sp>
    <dsp:sp modelId="{649644FF-2EC5-4479-9326-04E5569CC379}">
      <dsp:nvSpPr>
        <dsp:cNvPr id="0" name=""/>
        <dsp:cNvSpPr/>
      </dsp:nvSpPr>
      <dsp:spPr>
        <a:xfrm>
          <a:off x="0" y="2322444"/>
          <a:ext cx="6269038" cy="92723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415ECC-8DF7-4B82-9994-A28850E20872}">
      <dsp:nvSpPr>
        <dsp:cNvPr id="0" name=""/>
        <dsp:cNvSpPr/>
      </dsp:nvSpPr>
      <dsp:spPr>
        <a:xfrm>
          <a:off x="280489" y="2531072"/>
          <a:ext cx="509980" cy="5099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0BD949-724F-4C6E-8EF3-3C164BA3E819}">
      <dsp:nvSpPr>
        <dsp:cNvPr id="0" name=""/>
        <dsp:cNvSpPr/>
      </dsp:nvSpPr>
      <dsp:spPr>
        <a:xfrm>
          <a:off x="1070958" y="2322444"/>
          <a:ext cx="5198079" cy="92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33" tIns="98133" rIns="98133" bIns="98133" numCol="1" spcCol="1270" anchor="ctr" anchorCtr="0">
          <a:noAutofit/>
        </a:bodyPr>
        <a:lstStyle/>
        <a:p>
          <a:pPr marL="0" lvl="0" indent="0" algn="l" defTabSz="755650">
            <a:lnSpc>
              <a:spcPct val="90000"/>
            </a:lnSpc>
            <a:spcBef>
              <a:spcPct val="0"/>
            </a:spcBef>
            <a:spcAft>
              <a:spcPct val="35000"/>
            </a:spcAft>
            <a:buNone/>
          </a:pPr>
          <a:r>
            <a:rPr lang="en-US" sz="1700" kern="1200"/>
            <a:t>Observer must give due respect and seek if observer want to review any document during the development of the audit.</a:t>
          </a:r>
        </a:p>
      </dsp:txBody>
      <dsp:txXfrm>
        <a:off x="1070958" y="2322444"/>
        <a:ext cx="5198079" cy="927236"/>
      </dsp:txXfrm>
    </dsp:sp>
    <dsp:sp modelId="{C99A985D-FC1A-44E0-BDBC-9693C7C51F59}">
      <dsp:nvSpPr>
        <dsp:cNvPr id="0" name=""/>
        <dsp:cNvSpPr/>
      </dsp:nvSpPr>
      <dsp:spPr>
        <a:xfrm>
          <a:off x="0" y="3481489"/>
          <a:ext cx="6269038" cy="92723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C70F60-97E0-4E75-ADE3-C7BEC6847721}">
      <dsp:nvSpPr>
        <dsp:cNvPr id="0" name=""/>
        <dsp:cNvSpPr/>
      </dsp:nvSpPr>
      <dsp:spPr>
        <a:xfrm>
          <a:off x="280489" y="3690118"/>
          <a:ext cx="509980" cy="50998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EDC29D-66FA-4E98-BBDA-FE91D5646C95}">
      <dsp:nvSpPr>
        <dsp:cNvPr id="0" name=""/>
        <dsp:cNvSpPr/>
      </dsp:nvSpPr>
      <dsp:spPr>
        <a:xfrm>
          <a:off x="1070958" y="3481489"/>
          <a:ext cx="5198079" cy="92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33" tIns="98133" rIns="98133" bIns="98133" numCol="1" spcCol="1270" anchor="ctr" anchorCtr="0">
          <a:noAutofit/>
        </a:bodyPr>
        <a:lstStyle/>
        <a:p>
          <a:pPr marL="0" lvl="0" indent="0" algn="l" defTabSz="755650">
            <a:lnSpc>
              <a:spcPct val="90000"/>
            </a:lnSpc>
            <a:spcBef>
              <a:spcPct val="0"/>
            </a:spcBef>
            <a:spcAft>
              <a:spcPct val="35000"/>
            </a:spcAft>
            <a:buNone/>
          </a:pPr>
          <a:r>
            <a:rPr lang="en-US" sz="1700" kern="1200"/>
            <a:t>Team Leader must ensure Safety and convenience of the observer during the audit.</a:t>
          </a:r>
        </a:p>
      </dsp:txBody>
      <dsp:txXfrm>
        <a:off x="1070958" y="3481489"/>
        <a:ext cx="5198079" cy="927236"/>
      </dsp:txXfrm>
    </dsp:sp>
    <dsp:sp modelId="{3017F9AD-D5ED-4658-8721-2C9540308B23}">
      <dsp:nvSpPr>
        <dsp:cNvPr id="0" name=""/>
        <dsp:cNvSpPr/>
      </dsp:nvSpPr>
      <dsp:spPr>
        <a:xfrm>
          <a:off x="0" y="4640535"/>
          <a:ext cx="6269038" cy="92723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585608-8635-4A23-8652-2D0540F4ECFF}">
      <dsp:nvSpPr>
        <dsp:cNvPr id="0" name=""/>
        <dsp:cNvSpPr/>
      </dsp:nvSpPr>
      <dsp:spPr>
        <a:xfrm>
          <a:off x="280489" y="4849163"/>
          <a:ext cx="509980" cy="50998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C8C4C2-98CC-40EB-ADF0-D1E018367C46}">
      <dsp:nvSpPr>
        <dsp:cNvPr id="0" name=""/>
        <dsp:cNvSpPr/>
      </dsp:nvSpPr>
      <dsp:spPr>
        <a:xfrm>
          <a:off x="1070958" y="4640535"/>
          <a:ext cx="5198079" cy="92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33" tIns="98133" rIns="98133" bIns="98133" numCol="1" spcCol="1270" anchor="ctr" anchorCtr="0">
          <a:noAutofit/>
        </a:bodyPr>
        <a:lstStyle/>
        <a:p>
          <a:pPr marL="0" lvl="0" indent="0" algn="l" defTabSz="755650">
            <a:lnSpc>
              <a:spcPct val="90000"/>
            </a:lnSpc>
            <a:spcBef>
              <a:spcPct val="0"/>
            </a:spcBef>
            <a:spcAft>
              <a:spcPct val="35000"/>
            </a:spcAft>
            <a:buNone/>
          </a:pPr>
          <a:r>
            <a:rPr lang="en-US" sz="1700" kern="1200"/>
            <a:t>Team Lead shall ensure refreshment &amp; travel requirements etc for the observer if needed.</a:t>
          </a:r>
        </a:p>
      </dsp:txBody>
      <dsp:txXfrm>
        <a:off x="1070958" y="4640535"/>
        <a:ext cx="5198079" cy="9272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E4D6D-B5E5-414B-B548-6562ED6CD9D7}">
      <dsp:nvSpPr>
        <dsp:cNvPr id="0" name=""/>
        <dsp:cNvSpPr/>
      </dsp:nvSpPr>
      <dsp:spPr>
        <a:xfrm>
          <a:off x="0" y="1802"/>
          <a:ext cx="6269038" cy="76807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B6060A-7C56-4F1B-AAAD-8F850EC4643F}">
      <dsp:nvSpPr>
        <dsp:cNvPr id="0" name=""/>
        <dsp:cNvSpPr/>
      </dsp:nvSpPr>
      <dsp:spPr>
        <a:xfrm>
          <a:off x="232341" y="174618"/>
          <a:ext cx="422439" cy="4224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8DAB24-38FE-4A51-B0DC-93AE8593E286}">
      <dsp:nvSpPr>
        <dsp:cNvPr id="0" name=""/>
        <dsp:cNvSpPr/>
      </dsp:nvSpPr>
      <dsp:spPr>
        <a:xfrm>
          <a:off x="887122" y="1802"/>
          <a:ext cx="5381915" cy="768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8" tIns="81288" rIns="81288" bIns="81288" numCol="1" spcCol="1270" anchor="ctr" anchorCtr="0">
          <a:noAutofit/>
        </a:bodyPr>
        <a:lstStyle/>
        <a:p>
          <a:pPr marL="0" lvl="0" indent="0" algn="l" defTabSz="622300">
            <a:lnSpc>
              <a:spcPct val="90000"/>
            </a:lnSpc>
            <a:spcBef>
              <a:spcPct val="0"/>
            </a:spcBef>
            <a:spcAft>
              <a:spcPct val="35000"/>
            </a:spcAft>
            <a:buNone/>
          </a:pPr>
          <a:r>
            <a:rPr lang="en-IN" sz="1400" kern="1200"/>
            <a:t>The auditee should be notified of a presence of the observer in advance. There are times where this may not be allowed depending on the type of the audit.</a:t>
          </a:r>
          <a:endParaRPr lang="en-US" sz="1400" kern="1200"/>
        </a:p>
      </dsp:txBody>
      <dsp:txXfrm>
        <a:off x="887122" y="1802"/>
        <a:ext cx="5381915" cy="768071"/>
      </dsp:txXfrm>
    </dsp:sp>
    <dsp:sp modelId="{C17955F0-7483-4C09-8F4E-F2673F72DF61}">
      <dsp:nvSpPr>
        <dsp:cNvPr id="0" name=""/>
        <dsp:cNvSpPr/>
      </dsp:nvSpPr>
      <dsp:spPr>
        <a:xfrm>
          <a:off x="0" y="961892"/>
          <a:ext cx="6269038" cy="76807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2FEBF4-07D5-4C2F-B57D-6B86C0678DCF}">
      <dsp:nvSpPr>
        <dsp:cNvPr id="0" name=""/>
        <dsp:cNvSpPr/>
      </dsp:nvSpPr>
      <dsp:spPr>
        <a:xfrm>
          <a:off x="232341" y="1134708"/>
          <a:ext cx="422439" cy="4224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ED2748-7AFE-48A3-8329-29B99D4C432C}">
      <dsp:nvSpPr>
        <dsp:cNvPr id="0" name=""/>
        <dsp:cNvSpPr/>
      </dsp:nvSpPr>
      <dsp:spPr>
        <a:xfrm>
          <a:off x="887122" y="961892"/>
          <a:ext cx="5381915" cy="768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8" tIns="81288" rIns="81288" bIns="81288" numCol="1" spcCol="1270" anchor="ctr" anchorCtr="0">
          <a:noAutofit/>
        </a:bodyPr>
        <a:lstStyle/>
        <a:p>
          <a:pPr marL="0" lvl="0" indent="0" algn="l" defTabSz="622300">
            <a:lnSpc>
              <a:spcPct val="90000"/>
            </a:lnSpc>
            <a:spcBef>
              <a:spcPct val="0"/>
            </a:spcBef>
            <a:spcAft>
              <a:spcPct val="35000"/>
            </a:spcAft>
            <a:buNone/>
          </a:pPr>
          <a:r>
            <a:rPr lang="en-IN" sz="1400" kern="1200"/>
            <a:t>The Observer sign a confidentiality agreement (with Accreditation board or CAB) on not disclosing any information outside the audit process. The rules should be established as part of this confidentiality agreement.</a:t>
          </a:r>
          <a:endParaRPr lang="en-US" sz="1400" kern="1200"/>
        </a:p>
      </dsp:txBody>
      <dsp:txXfrm>
        <a:off x="887122" y="961892"/>
        <a:ext cx="5381915" cy="768071"/>
      </dsp:txXfrm>
    </dsp:sp>
    <dsp:sp modelId="{4B5D4504-BB23-4E1D-A241-334A4354A976}">
      <dsp:nvSpPr>
        <dsp:cNvPr id="0" name=""/>
        <dsp:cNvSpPr/>
      </dsp:nvSpPr>
      <dsp:spPr>
        <a:xfrm>
          <a:off x="0" y="1921981"/>
          <a:ext cx="6269038" cy="76807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0C6F74-0FEA-4D81-9699-2CF737C38683}">
      <dsp:nvSpPr>
        <dsp:cNvPr id="0" name=""/>
        <dsp:cNvSpPr/>
      </dsp:nvSpPr>
      <dsp:spPr>
        <a:xfrm>
          <a:off x="232341" y="2094797"/>
          <a:ext cx="422439" cy="4224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0D19DB-A2E7-4773-993B-66692B25C5AA}">
      <dsp:nvSpPr>
        <dsp:cNvPr id="0" name=""/>
        <dsp:cNvSpPr/>
      </dsp:nvSpPr>
      <dsp:spPr>
        <a:xfrm>
          <a:off x="887122" y="1921981"/>
          <a:ext cx="5381915" cy="768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8" tIns="81288" rIns="81288" bIns="81288" numCol="1" spcCol="1270" anchor="ctr" anchorCtr="0">
          <a:noAutofit/>
        </a:bodyPr>
        <a:lstStyle/>
        <a:p>
          <a:pPr marL="0" lvl="0" indent="0" algn="l" defTabSz="622300">
            <a:lnSpc>
              <a:spcPct val="90000"/>
            </a:lnSpc>
            <a:spcBef>
              <a:spcPct val="0"/>
            </a:spcBef>
            <a:spcAft>
              <a:spcPct val="35000"/>
            </a:spcAft>
            <a:buNone/>
          </a:pPr>
          <a:r>
            <a:rPr lang="en-IN" sz="1400" kern="1200"/>
            <a:t>An observer may not engage in any part of the audit.</a:t>
          </a:r>
          <a:endParaRPr lang="en-US" sz="1400" kern="1200"/>
        </a:p>
      </dsp:txBody>
      <dsp:txXfrm>
        <a:off x="887122" y="1921981"/>
        <a:ext cx="5381915" cy="768071"/>
      </dsp:txXfrm>
    </dsp:sp>
    <dsp:sp modelId="{FF0B05E2-8963-45D9-BBC1-F910A862D075}">
      <dsp:nvSpPr>
        <dsp:cNvPr id="0" name=""/>
        <dsp:cNvSpPr/>
      </dsp:nvSpPr>
      <dsp:spPr>
        <a:xfrm>
          <a:off x="0" y="2882071"/>
          <a:ext cx="6269038" cy="76807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FBF289-86F3-4636-869F-4CA46986A01A}">
      <dsp:nvSpPr>
        <dsp:cNvPr id="0" name=""/>
        <dsp:cNvSpPr/>
      </dsp:nvSpPr>
      <dsp:spPr>
        <a:xfrm>
          <a:off x="232341" y="3054887"/>
          <a:ext cx="422439" cy="4224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BDD168-A133-4D1E-B1D5-ABBE6D88459C}">
      <dsp:nvSpPr>
        <dsp:cNvPr id="0" name=""/>
        <dsp:cNvSpPr/>
      </dsp:nvSpPr>
      <dsp:spPr>
        <a:xfrm>
          <a:off x="887122" y="2882071"/>
          <a:ext cx="5381915" cy="768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8" tIns="81288" rIns="81288" bIns="81288" numCol="1" spcCol="1270" anchor="ctr" anchorCtr="0">
          <a:noAutofit/>
        </a:bodyPr>
        <a:lstStyle/>
        <a:p>
          <a:pPr marL="0" lvl="0" indent="0" algn="l" defTabSz="622300">
            <a:lnSpc>
              <a:spcPct val="90000"/>
            </a:lnSpc>
            <a:spcBef>
              <a:spcPct val="0"/>
            </a:spcBef>
            <a:spcAft>
              <a:spcPct val="35000"/>
            </a:spcAft>
            <a:buNone/>
          </a:pPr>
          <a:r>
            <a:rPr lang="en-IN" sz="1400" kern="1200"/>
            <a:t>The observer may not interfere in any aspect of the audit (may not inject, provide opinions, argue a finding, speak for or against a finding, use the audit information for a future punitive measure).</a:t>
          </a:r>
          <a:endParaRPr lang="en-US" sz="1400" kern="1200"/>
        </a:p>
      </dsp:txBody>
      <dsp:txXfrm>
        <a:off x="887122" y="2882071"/>
        <a:ext cx="5381915" cy="768071"/>
      </dsp:txXfrm>
    </dsp:sp>
    <dsp:sp modelId="{DFEE117F-06CA-459A-A708-2937830525F9}">
      <dsp:nvSpPr>
        <dsp:cNvPr id="0" name=""/>
        <dsp:cNvSpPr/>
      </dsp:nvSpPr>
      <dsp:spPr>
        <a:xfrm>
          <a:off x="0" y="3842161"/>
          <a:ext cx="6269038" cy="76807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15A96F-BC48-45B1-B545-1AAC053AB9E1}">
      <dsp:nvSpPr>
        <dsp:cNvPr id="0" name=""/>
        <dsp:cNvSpPr/>
      </dsp:nvSpPr>
      <dsp:spPr>
        <a:xfrm>
          <a:off x="232341" y="4014977"/>
          <a:ext cx="422439" cy="42243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DE7049-639A-4506-8844-90FF789D6DF7}">
      <dsp:nvSpPr>
        <dsp:cNvPr id="0" name=""/>
        <dsp:cNvSpPr/>
      </dsp:nvSpPr>
      <dsp:spPr>
        <a:xfrm>
          <a:off x="887122" y="3842161"/>
          <a:ext cx="5381915" cy="768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8" tIns="81288" rIns="81288" bIns="81288" numCol="1" spcCol="1270" anchor="ctr" anchorCtr="0">
          <a:noAutofit/>
        </a:bodyPr>
        <a:lstStyle/>
        <a:p>
          <a:pPr marL="0" lvl="0" indent="0" algn="l" defTabSz="622300">
            <a:lnSpc>
              <a:spcPct val="90000"/>
            </a:lnSpc>
            <a:spcBef>
              <a:spcPct val="0"/>
            </a:spcBef>
            <a:spcAft>
              <a:spcPct val="35000"/>
            </a:spcAft>
            <a:buNone/>
          </a:pPr>
          <a:r>
            <a:rPr lang="en-IN" sz="1400" kern="1200"/>
            <a:t>If questioned during the audit, the observer should explain the role as observer. Ideally this should be brought to the attention of the auditor in advance.</a:t>
          </a:r>
          <a:endParaRPr lang="en-US" sz="1400" kern="1200"/>
        </a:p>
      </dsp:txBody>
      <dsp:txXfrm>
        <a:off x="887122" y="3842161"/>
        <a:ext cx="5381915" cy="768071"/>
      </dsp:txXfrm>
    </dsp:sp>
    <dsp:sp modelId="{CC810864-51CE-48F1-B8E1-9DF12C1A8E08}">
      <dsp:nvSpPr>
        <dsp:cNvPr id="0" name=""/>
        <dsp:cNvSpPr/>
      </dsp:nvSpPr>
      <dsp:spPr>
        <a:xfrm>
          <a:off x="0" y="4802250"/>
          <a:ext cx="6269038" cy="76807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227B39-9B23-40B0-B28F-B164CEFA1671}">
      <dsp:nvSpPr>
        <dsp:cNvPr id="0" name=""/>
        <dsp:cNvSpPr/>
      </dsp:nvSpPr>
      <dsp:spPr>
        <a:xfrm>
          <a:off x="232341" y="4975066"/>
          <a:ext cx="422439" cy="42243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ABB57D-55E0-42A3-8ED1-1D722D41026B}">
      <dsp:nvSpPr>
        <dsp:cNvPr id="0" name=""/>
        <dsp:cNvSpPr/>
      </dsp:nvSpPr>
      <dsp:spPr>
        <a:xfrm>
          <a:off x="887122" y="4802250"/>
          <a:ext cx="5381915" cy="768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8" tIns="81288" rIns="81288" bIns="81288" numCol="1" spcCol="1270" anchor="ctr" anchorCtr="0">
          <a:noAutofit/>
        </a:bodyPr>
        <a:lstStyle/>
        <a:p>
          <a:pPr marL="0" lvl="0" indent="0" algn="l" defTabSz="622300">
            <a:lnSpc>
              <a:spcPct val="90000"/>
            </a:lnSpc>
            <a:spcBef>
              <a:spcPct val="0"/>
            </a:spcBef>
            <a:spcAft>
              <a:spcPct val="35000"/>
            </a:spcAft>
            <a:buNone/>
          </a:pPr>
          <a:r>
            <a:rPr lang="en-IN" sz="1400" kern="1200"/>
            <a:t>These basic rules ensure that the audit is not affected in any way (positive or negative) and the customer’s request to witness the audit is conducted in a professional manner.</a:t>
          </a:r>
          <a:endParaRPr lang="en-US" sz="1400" kern="1200"/>
        </a:p>
      </dsp:txBody>
      <dsp:txXfrm>
        <a:off x="887122" y="4802250"/>
        <a:ext cx="5381915" cy="76807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85841-B21E-4D70-9806-B442B72ECC84}" type="datetimeFigureOut">
              <a:rPr lang="en-IN" smtClean="0"/>
              <a:t>19-11-2019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FAF052-F312-47D3-819C-24629A1D8963}" type="slidenum">
              <a:rPr lang="en-IN" smtClean="0"/>
              <a:t>‹#›</a:t>
            </a:fld>
            <a:endParaRPr lang="en-IN"/>
          </a:p>
        </p:txBody>
      </p:sp>
    </p:spTree>
    <p:extLst>
      <p:ext uri="{BB962C8B-B14F-4D97-AF65-F5344CB8AC3E}">
        <p14:creationId xmlns:p14="http://schemas.microsoft.com/office/powerpoint/2010/main" val="2839416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467FD-B414-4EF9-A4C6-ED40DFB4E5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5EF7379-082D-43EA-84B8-CB2535126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A2725B0-6D33-420A-B2A7-9CB1F85721F9}"/>
              </a:ext>
            </a:extLst>
          </p:cNvPr>
          <p:cNvSpPr>
            <a:spLocks noGrp="1"/>
          </p:cNvSpPr>
          <p:nvPr>
            <p:ph type="dt" sz="half" idx="10"/>
          </p:nvPr>
        </p:nvSpPr>
        <p:spPr/>
        <p:txBody>
          <a:bodyPr/>
          <a:lstStyle/>
          <a:p>
            <a:fld id="{83C657F3-4682-40C7-A077-9CC833794D9B}" type="datetime1">
              <a:rPr lang="en-IN" smtClean="0"/>
              <a:t>19-11-2019</a:t>
            </a:fld>
            <a:endParaRPr lang="en-IN"/>
          </a:p>
        </p:txBody>
      </p:sp>
      <p:sp>
        <p:nvSpPr>
          <p:cNvPr id="5" name="Footer Placeholder 4">
            <a:extLst>
              <a:ext uri="{FF2B5EF4-FFF2-40B4-BE49-F238E27FC236}">
                <a16:creationId xmlns:a16="http://schemas.microsoft.com/office/drawing/2014/main" id="{B9F70A20-E403-4DC6-8B2A-8D4E58F287B8}"/>
              </a:ext>
            </a:extLst>
          </p:cNvPr>
          <p:cNvSpPr>
            <a:spLocks noGrp="1"/>
          </p:cNvSpPr>
          <p:nvPr>
            <p:ph type="ftr" sz="quarter" idx="11"/>
          </p:nvPr>
        </p:nvSpPr>
        <p:spPr/>
        <p:txBody>
          <a:bodyPr/>
          <a:lstStyle/>
          <a:p>
            <a:r>
              <a:rPr lang="en-IN"/>
              <a:t>TNV System Certification P Ltd</a:t>
            </a:r>
          </a:p>
        </p:txBody>
      </p:sp>
      <p:sp>
        <p:nvSpPr>
          <p:cNvPr id="6" name="Slide Number Placeholder 5">
            <a:extLst>
              <a:ext uri="{FF2B5EF4-FFF2-40B4-BE49-F238E27FC236}">
                <a16:creationId xmlns:a16="http://schemas.microsoft.com/office/drawing/2014/main" id="{CC097693-5A54-469C-8BDF-75A8CE74A619}"/>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18593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F252D-FB73-462F-B435-8E8FC6790C7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3742AA0-EFD5-4F3D-A749-76DC0C3D43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1868F9-A175-4A68-A3C2-116BC758B3C3}"/>
              </a:ext>
            </a:extLst>
          </p:cNvPr>
          <p:cNvSpPr>
            <a:spLocks noGrp="1"/>
          </p:cNvSpPr>
          <p:nvPr>
            <p:ph type="dt" sz="half" idx="10"/>
          </p:nvPr>
        </p:nvSpPr>
        <p:spPr/>
        <p:txBody>
          <a:bodyPr/>
          <a:lstStyle/>
          <a:p>
            <a:fld id="{957CEB85-F5FA-438C-8AC5-3EBF3F06A159}" type="datetime1">
              <a:rPr lang="en-IN" smtClean="0"/>
              <a:t>19-11-2019</a:t>
            </a:fld>
            <a:endParaRPr lang="en-IN"/>
          </a:p>
        </p:txBody>
      </p:sp>
      <p:sp>
        <p:nvSpPr>
          <p:cNvPr id="5" name="Footer Placeholder 4">
            <a:extLst>
              <a:ext uri="{FF2B5EF4-FFF2-40B4-BE49-F238E27FC236}">
                <a16:creationId xmlns:a16="http://schemas.microsoft.com/office/drawing/2014/main" id="{24D02D8D-2C38-42FA-AC4C-05B3C50B460B}"/>
              </a:ext>
            </a:extLst>
          </p:cNvPr>
          <p:cNvSpPr>
            <a:spLocks noGrp="1"/>
          </p:cNvSpPr>
          <p:nvPr>
            <p:ph type="ftr" sz="quarter" idx="11"/>
          </p:nvPr>
        </p:nvSpPr>
        <p:spPr/>
        <p:txBody>
          <a:bodyPr/>
          <a:lstStyle/>
          <a:p>
            <a:r>
              <a:rPr lang="en-IN"/>
              <a:t>TNV System Certification P Ltd</a:t>
            </a:r>
          </a:p>
        </p:txBody>
      </p:sp>
      <p:sp>
        <p:nvSpPr>
          <p:cNvPr id="6" name="Slide Number Placeholder 5">
            <a:extLst>
              <a:ext uri="{FF2B5EF4-FFF2-40B4-BE49-F238E27FC236}">
                <a16:creationId xmlns:a16="http://schemas.microsoft.com/office/drawing/2014/main" id="{11777554-B45E-4060-891B-5CD35F6BACD5}"/>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367863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413587-47C6-4E04-8F60-BDCD17ECEB9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DA7F27E-B8B9-463E-A2AA-F8C2A053FA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5A4EC24-9918-46F7-A609-AC6FA65E41DD}"/>
              </a:ext>
            </a:extLst>
          </p:cNvPr>
          <p:cNvSpPr>
            <a:spLocks noGrp="1"/>
          </p:cNvSpPr>
          <p:nvPr>
            <p:ph type="dt" sz="half" idx="10"/>
          </p:nvPr>
        </p:nvSpPr>
        <p:spPr/>
        <p:txBody>
          <a:bodyPr/>
          <a:lstStyle/>
          <a:p>
            <a:fld id="{EF7AFBE0-13DE-446C-B895-0C63149D1F1A}" type="datetime1">
              <a:rPr lang="en-IN" smtClean="0"/>
              <a:t>19-11-2019</a:t>
            </a:fld>
            <a:endParaRPr lang="en-IN"/>
          </a:p>
        </p:txBody>
      </p:sp>
      <p:sp>
        <p:nvSpPr>
          <p:cNvPr id="5" name="Footer Placeholder 4">
            <a:extLst>
              <a:ext uri="{FF2B5EF4-FFF2-40B4-BE49-F238E27FC236}">
                <a16:creationId xmlns:a16="http://schemas.microsoft.com/office/drawing/2014/main" id="{90D6A614-5D4A-470A-9D34-000CDC198139}"/>
              </a:ext>
            </a:extLst>
          </p:cNvPr>
          <p:cNvSpPr>
            <a:spLocks noGrp="1"/>
          </p:cNvSpPr>
          <p:nvPr>
            <p:ph type="ftr" sz="quarter" idx="11"/>
          </p:nvPr>
        </p:nvSpPr>
        <p:spPr/>
        <p:txBody>
          <a:bodyPr/>
          <a:lstStyle/>
          <a:p>
            <a:r>
              <a:rPr lang="en-IN"/>
              <a:t>TNV System Certification P Ltd</a:t>
            </a:r>
          </a:p>
        </p:txBody>
      </p:sp>
      <p:sp>
        <p:nvSpPr>
          <p:cNvPr id="6" name="Slide Number Placeholder 5">
            <a:extLst>
              <a:ext uri="{FF2B5EF4-FFF2-40B4-BE49-F238E27FC236}">
                <a16:creationId xmlns:a16="http://schemas.microsoft.com/office/drawing/2014/main" id="{DBC00390-939E-4D3F-843A-6BB88259C29C}"/>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343885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48F34-C0F0-4138-B53E-09BAEC83F0A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40BEE1-FB2A-4274-8478-51E7211DCA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8DB801A-77E4-401E-8DCE-BB00A5694F64}"/>
              </a:ext>
            </a:extLst>
          </p:cNvPr>
          <p:cNvSpPr>
            <a:spLocks noGrp="1"/>
          </p:cNvSpPr>
          <p:nvPr>
            <p:ph type="dt" sz="half" idx="10"/>
          </p:nvPr>
        </p:nvSpPr>
        <p:spPr/>
        <p:txBody>
          <a:bodyPr/>
          <a:lstStyle/>
          <a:p>
            <a:fld id="{6FA892A9-54FF-478E-8AE9-4680E7D3601C}" type="datetime1">
              <a:rPr lang="en-IN" smtClean="0"/>
              <a:t>19-11-2019</a:t>
            </a:fld>
            <a:endParaRPr lang="en-IN"/>
          </a:p>
        </p:txBody>
      </p:sp>
      <p:sp>
        <p:nvSpPr>
          <p:cNvPr id="5" name="Footer Placeholder 4">
            <a:extLst>
              <a:ext uri="{FF2B5EF4-FFF2-40B4-BE49-F238E27FC236}">
                <a16:creationId xmlns:a16="http://schemas.microsoft.com/office/drawing/2014/main" id="{9CBBBA2C-F18A-4F61-8092-7FF3C4440EE2}"/>
              </a:ext>
            </a:extLst>
          </p:cNvPr>
          <p:cNvSpPr>
            <a:spLocks noGrp="1"/>
          </p:cNvSpPr>
          <p:nvPr>
            <p:ph type="ftr" sz="quarter" idx="11"/>
          </p:nvPr>
        </p:nvSpPr>
        <p:spPr/>
        <p:txBody>
          <a:bodyPr/>
          <a:lstStyle/>
          <a:p>
            <a:r>
              <a:rPr lang="en-IN"/>
              <a:t>TNV System Certification P Ltd</a:t>
            </a:r>
          </a:p>
        </p:txBody>
      </p:sp>
      <p:sp>
        <p:nvSpPr>
          <p:cNvPr id="6" name="Slide Number Placeholder 5">
            <a:extLst>
              <a:ext uri="{FF2B5EF4-FFF2-40B4-BE49-F238E27FC236}">
                <a16:creationId xmlns:a16="http://schemas.microsoft.com/office/drawing/2014/main" id="{C021F8A1-5043-40EC-952D-9CAA45C26DBC}"/>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240576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2F8C1-5199-4050-8B3D-7AB25BEBC1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1474A24-9A55-479F-B9C2-50CFCB0DC6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5269A3-BC15-4821-A1C9-4B2185869CEE}"/>
              </a:ext>
            </a:extLst>
          </p:cNvPr>
          <p:cNvSpPr>
            <a:spLocks noGrp="1"/>
          </p:cNvSpPr>
          <p:nvPr>
            <p:ph type="dt" sz="half" idx="10"/>
          </p:nvPr>
        </p:nvSpPr>
        <p:spPr/>
        <p:txBody>
          <a:bodyPr/>
          <a:lstStyle/>
          <a:p>
            <a:fld id="{A2F0A689-67D3-4C9F-B313-6AA1142994BF}" type="datetime1">
              <a:rPr lang="en-IN" smtClean="0"/>
              <a:t>19-11-2019</a:t>
            </a:fld>
            <a:endParaRPr lang="en-IN"/>
          </a:p>
        </p:txBody>
      </p:sp>
      <p:sp>
        <p:nvSpPr>
          <p:cNvPr id="5" name="Footer Placeholder 4">
            <a:extLst>
              <a:ext uri="{FF2B5EF4-FFF2-40B4-BE49-F238E27FC236}">
                <a16:creationId xmlns:a16="http://schemas.microsoft.com/office/drawing/2014/main" id="{900580D6-D5A9-47A1-855B-ECA320861253}"/>
              </a:ext>
            </a:extLst>
          </p:cNvPr>
          <p:cNvSpPr>
            <a:spLocks noGrp="1"/>
          </p:cNvSpPr>
          <p:nvPr>
            <p:ph type="ftr" sz="quarter" idx="11"/>
          </p:nvPr>
        </p:nvSpPr>
        <p:spPr/>
        <p:txBody>
          <a:bodyPr/>
          <a:lstStyle/>
          <a:p>
            <a:r>
              <a:rPr lang="en-IN"/>
              <a:t>TNV System Certification P Ltd</a:t>
            </a:r>
          </a:p>
        </p:txBody>
      </p:sp>
      <p:sp>
        <p:nvSpPr>
          <p:cNvPr id="6" name="Slide Number Placeholder 5">
            <a:extLst>
              <a:ext uri="{FF2B5EF4-FFF2-40B4-BE49-F238E27FC236}">
                <a16:creationId xmlns:a16="http://schemas.microsoft.com/office/drawing/2014/main" id="{3F9A980E-3841-4F17-BBF8-84C977BA794C}"/>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287392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E46E8-7BBA-4C63-88C0-3C550490A25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8F528E3-5C3D-41BF-9F73-9FE7BA34C7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6016B25-BACB-4FC0-9852-87DD5501C9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8949EA4-DBB9-4EFC-8F88-A39D2EF3D136}"/>
              </a:ext>
            </a:extLst>
          </p:cNvPr>
          <p:cNvSpPr>
            <a:spLocks noGrp="1"/>
          </p:cNvSpPr>
          <p:nvPr>
            <p:ph type="dt" sz="half" idx="10"/>
          </p:nvPr>
        </p:nvSpPr>
        <p:spPr/>
        <p:txBody>
          <a:bodyPr/>
          <a:lstStyle/>
          <a:p>
            <a:fld id="{F4BDF95F-B0EB-4698-BA31-A534D1B5E893}" type="datetime1">
              <a:rPr lang="en-IN" smtClean="0"/>
              <a:t>19-11-2019</a:t>
            </a:fld>
            <a:endParaRPr lang="en-IN"/>
          </a:p>
        </p:txBody>
      </p:sp>
      <p:sp>
        <p:nvSpPr>
          <p:cNvPr id="6" name="Footer Placeholder 5">
            <a:extLst>
              <a:ext uri="{FF2B5EF4-FFF2-40B4-BE49-F238E27FC236}">
                <a16:creationId xmlns:a16="http://schemas.microsoft.com/office/drawing/2014/main" id="{A467C01C-228B-47EA-8FDC-A3B878E2823C}"/>
              </a:ext>
            </a:extLst>
          </p:cNvPr>
          <p:cNvSpPr>
            <a:spLocks noGrp="1"/>
          </p:cNvSpPr>
          <p:nvPr>
            <p:ph type="ftr" sz="quarter" idx="11"/>
          </p:nvPr>
        </p:nvSpPr>
        <p:spPr/>
        <p:txBody>
          <a:bodyPr/>
          <a:lstStyle/>
          <a:p>
            <a:r>
              <a:rPr lang="en-IN"/>
              <a:t>TNV System Certification P Ltd</a:t>
            </a:r>
          </a:p>
        </p:txBody>
      </p:sp>
      <p:sp>
        <p:nvSpPr>
          <p:cNvPr id="7" name="Slide Number Placeholder 6">
            <a:extLst>
              <a:ext uri="{FF2B5EF4-FFF2-40B4-BE49-F238E27FC236}">
                <a16:creationId xmlns:a16="http://schemas.microsoft.com/office/drawing/2014/main" id="{599B30E1-648F-490D-9436-959712568BFB}"/>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313916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FD374-8A09-4FB2-8E82-1F543D1071C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98C2BEA-1B7E-4E97-858B-6754625FFA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22FAC7-651F-4264-9404-E5AB657A26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9E043F1-3F81-4722-9B9C-3C4AD5ECF3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13D23-D12D-4D8E-933E-31C18D403D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7BF27AD-43DF-43DD-92A5-36BFCB2590D2}"/>
              </a:ext>
            </a:extLst>
          </p:cNvPr>
          <p:cNvSpPr>
            <a:spLocks noGrp="1"/>
          </p:cNvSpPr>
          <p:nvPr>
            <p:ph type="dt" sz="half" idx="10"/>
          </p:nvPr>
        </p:nvSpPr>
        <p:spPr/>
        <p:txBody>
          <a:bodyPr/>
          <a:lstStyle/>
          <a:p>
            <a:fld id="{A752D2F2-3DA2-4E99-A84C-099A8301D011}" type="datetime1">
              <a:rPr lang="en-IN" smtClean="0"/>
              <a:t>19-11-2019</a:t>
            </a:fld>
            <a:endParaRPr lang="en-IN"/>
          </a:p>
        </p:txBody>
      </p:sp>
      <p:sp>
        <p:nvSpPr>
          <p:cNvPr id="8" name="Footer Placeholder 7">
            <a:extLst>
              <a:ext uri="{FF2B5EF4-FFF2-40B4-BE49-F238E27FC236}">
                <a16:creationId xmlns:a16="http://schemas.microsoft.com/office/drawing/2014/main" id="{68F020D4-880A-4D30-A477-A22707561E10}"/>
              </a:ext>
            </a:extLst>
          </p:cNvPr>
          <p:cNvSpPr>
            <a:spLocks noGrp="1"/>
          </p:cNvSpPr>
          <p:nvPr>
            <p:ph type="ftr" sz="quarter" idx="11"/>
          </p:nvPr>
        </p:nvSpPr>
        <p:spPr/>
        <p:txBody>
          <a:bodyPr/>
          <a:lstStyle/>
          <a:p>
            <a:r>
              <a:rPr lang="en-IN"/>
              <a:t>TNV System Certification P Ltd</a:t>
            </a:r>
          </a:p>
        </p:txBody>
      </p:sp>
      <p:sp>
        <p:nvSpPr>
          <p:cNvPr id="9" name="Slide Number Placeholder 8">
            <a:extLst>
              <a:ext uri="{FF2B5EF4-FFF2-40B4-BE49-F238E27FC236}">
                <a16:creationId xmlns:a16="http://schemas.microsoft.com/office/drawing/2014/main" id="{7F8886AB-442C-48A4-899E-2168F078565E}"/>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256141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5F688-1709-4A85-ACAC-80346C06500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5C5392F-0AF7-44F3-8565-12D6B0AEF780}"/>
              </a:ext>
            </a:extLst>
          </p:cNvPr>
          <p:cNvSpPr>
            <a:spLocks noGrp="1"/>
          </p:cNvSpPr>
          <p:nvPr>
            <p:ph type="dt" sz="half" idx="10"/>
          </p:nvPr>
        </p:nvSpPr>
        <p:spPr/>
        <p:txBody>
          <a:bodyPr/>
          <a:lstStyle/>
          <a:p>
            <a:fld id="{D312854C-58DA-4515-A6AA-A2E9EABA894B}" type="datetime1">
              <a:rPr lang="en-IN" smtClean="0"/>
              <a:t>19-11-2019</a:t>
            </a:fld>
            <a:endParaRPr lang="en-IN"/>
          </a:p>
        </p:txBody>
      </p:sp>
      <p:sp>
        <p:nvSpPr>
          <p:cNvPr id="4" name="Footer Placeholder 3">
            <a:extLst>
              <a:ext uri="{FF2B5EF4-FFF2-40B4-BE49-F238E27FC236}">
                <a16:creationId xmlns:a16="http://schemas.microsoft.com/office/drawing/2014/main" id="{79AB5E9D-6B20-467A-9934-3B641724EE88}"/>
              </a:ext>
            </a:extLst>
          </p:cNvPr>
          <p:cNvSpPr>
            <a:spLocks noGrp="1"/>
          </p:cNvSpPr>
          <p:nvPr>
            <p:ph type="ftr" sz="quarter" idx="11"/>
          </p:nvPr>
        </p:nvSpPr>
        <p:spPr/>
        <p:txBody>
          <a:bodyPr/>
          <a:lstStyle/>
          <a:p>
            <a:r>
              <a:rPr lang="en-IN"/>
              <a:t>TNV System Certification P Ltd</a:t>
            </a:r>
          </a:p>
        </p:txBody>
      </p:sp>
      <p:sp>
        <p:nvSpPr>
          <p:cNvPr id="5" name="Slide Number Placeholder 4">
            <a:extLst>
              <a:ext uri="{FF2B5EF4-FFF2-40B4-BE49-F238E27FC236}">
                <a16:creationId xmlns:a16="http://schemas.microsoft.com/office/drawing/2014/main" id="{304552C2-CD84-40D7-A635-FA68A24CE43E}"/>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3916140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CF7A50-9D24-4DB2-9770-49B912E4C26E}"/>
              </a:ext>
            </a:extLst>
          </p:cNvPr>
          <p:cNvSpPr>
            <a:spLocks noGrp="1"/>
          </p:cNvSpPr>
          <p:nvPr>
            <p:ph type="dt" sz="half" idx="10"/>
          </p:nvPr>
        </p:nvSpPr>
        <p:spPr/>
        <p:txBody>
          <a:bodyPr/>
          <a:lstStyle/>
          <a:p>
            <a:fld id="{939D6A77-5AF9-43B9-A922-445E863BE5A7}" type="datetime1">
              <a:rPr lang="en-IN" smtClean="0"/>
              <a:t>19-11-2019</a:t>
            </a:fld>
            <a:endParaRPr lang="en-IN"/>
          </a:p>
        </p:txBody>
      </p:sp>
      <p:sp>
        <p:nvSpPr>
          <p:cNvPr id="3" name="Footer Placeholder 2">
            <a:extLst>
              <a:ext uri="{FF2B5EF4-FFF2-40B4-BE49-F238E27FC236}">
                <a16:creationId xmlns:a16="http://schemas.microsoft.com/office/drawing/2014/main" id="{F6008B26-F693-4C25-89D9-EB135F1F982E}"/>
              </a:ext>
            </a:extLst>
          </p:cNvPr>
          <p:cNvSpPr>
            <a:spLocks noGrp="1"/>
          </p:cNvSpPr>
          <p:nvPr>
            <p:ph type="ftr" sz="quarter" idx="11"/>
          </p:nvPr>
        </p:nvSpPr>
        <p:spPr/>
        <p:txBody>
          <a:bodyPr/>
          <a:lstStyle/>
          <a:p>
            <a:r>
              <a:rPr lang="en-IN"/>
              <a:t>TNV System Certification P Ltd</a:t>
            </a:r>
          </a:p>
        </p:txBody>
      </p:sp>
      <p:sp>
        <p:nvSpPr>
          <p:cNvPr id="4" name="Slide Number Placeholder 3">
            <a:extLst>
              <a:ext uri="{FF2B5EF4-FFF2-40B4-BE49-F238E27FC236}">
                <a16:creationId xmlns:a16="http://schemas.microsoft.com/office/drawing/2014/main" id="{63165CA2-65AB-4B37-9827-925FDF7AE118}"/>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220217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FC659-8A6C-4871-BBF9-47E2E9FC70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929259C-95D7-4CD2-9537-5F83B75F32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9EFA2E7-9383-4D6C-AF44-C250666A73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0CEC3C-9CC4-449D-A3E5-25882BE856A9}"/>
              </a:ext>
            </a:extLst>
          </p:cNvPr>
          <p:cNvSpPr>
            <a:spLocks noGrp="1"/>
          </p:cNvSpPr>
          <p:nvPr>
            <p:ph type="dt" sz="half" idx="10"/>
          </p:nvPr>
        </p:nvSpPr>
        <p:spPr/>
        <p:txBody>
          <a:bodyPr/>
          <a:lstStyle/>
          <a:p>
            <a:fld id="{EA74645F-14A4-4A27-A2CB-53B11481F8AA}" type="datetime1">
              <a:rPr lang="en-IN" smtClean="0"/>
              <a:t>19-11-2019</a:t>
            </a:fld>
            <a:endParaRPr lang="en-IN"/>
          </a:p>
        </p:txBody>
      </p:sp>
      <p:sp>
        <p:nvSpPr>
          <p:cNvPr id="6" name="Footer Placeholder 5">
            <a:extLst>
              <a:ext uri="{FF2B5EF4-FFF2-40B4-BE49-F238E27FC236}">
                <a16:creationId xmlns:a16="http://schemas.microsoft.com/office/drawing/2014/main" id="{504FC959-218F-4644-BC2C-30A6A1B326EA}"/>
              </a:ext>
            </a:extLst>
          </p:cNvPr>
          <p:cNvSpPr>
            <a:spLocks noGrp="1"/>
          </p:cNvSpPr>
          <p:nvPr>
            <p:ph type="ftr" sz="quarter" idx="11"/>
          </p:nvPr>
        </p:nvSpPr>
        <p:spPr/>
        <p:txBody>
          <a:bodyPr/>
          <a:lstStyle/>
          <a:p>
            <a:r>
              <a:rPr lang="en-IN"/>
              <a:t>TNV System Certification P Ltd</a:t>
            </a:r>
          </a:p>
        </p:txBody>
      </p:sp>
      <p:sp>
        <p:nvSpPr>
          <p:cNvPr id="7" name="Slide Number Placeholder 6">
            <a:extLst>
              <a:ext uri="{FF2B5EF4-FFF2-40B4-BE49-F238E27FC236}">
                <a16:creationId xmlns:a16="http://schemas.microsoft.com/office/drawing/2014/main" id="{8427D87C-8F51-4C2F-ABB8-1CCCDD909360}"/>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1540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3CF99-E231-4E71-ACB5-C57C37DC3A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D700BBE-43A1-48F2-8852-733C93C0BA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1108ECF-AFDF-4372-B4BD-CE9DF6276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4F4388-94A3-4D1F-811E-884B7B0B3F3F}"/>
              </a:ext>
            </a:extLst>
          </p:cNvPr>
          <p:cNvSpPr>
            <a:spLocks noGrp="1"/>
          </p:cNvSpPr>
          <p:nvPr>
            <p:ph type="dt" sz="half" idx="10"/>
          </p:nvPr>
        </p:nvSpPr>
        <p:spPr/>
        <p:txBody>
          <a:bodyPr/>
          <a:lstStyle/>
          <a:p>
            <a:fld id="{66DDBC25-79AF-4015-A71E-F5D46BD516AE}" type="datetime1">
              <a:rPr lang="en-IN" smtClean="0"/>
              <a:t>19-11-2019</a:t>
            </a:fld>
            <a:endParaRPr lang="en-IN"/>
          </a:p>
        </p:txBody>
      </p:sp>
      <p:sp>
        <p:nvSpPr>
          <p:cNvPr id="6" name="Footer Placeholder 5">
            <a:extLst>
              <a:ext uri="{FF2B5EF4-FFF2-40B4-BE49-F238E27FC236}">
                <a16:creationId xmlns:a16="http://schemas.microsoft.com/office/drawing/2014/main" id="{CB947F02-7661-4827-8837-B2F170699B33}"/>
              </a:ext>
            </a:extLst>
          </p:cNvPr>
          <p:cNvSpPr>
            <a:spLocks noGrp="1"/>
          </p:cNvSpPr>
          <p:nvPr>
            <p:ph type="ftr" sz="quarter" idx="11"/>
          </p:nvPr>
        </p:nvSpPr>
        <p:spPr/>
        <p:txBody>
          <a:bodyPr/>
          <a:lstStyle/>
          <a:p>
            <a:r>
              <a:rPr lang="en-IN"/>
              <a:t>TNV System Certification P Ltd</a:t>
            </a:r>
          </a:p>
        </p:txBody>
      </p:sp>
      <p:sp>
        <p:nvSpPr>
          <p:cNvPr id="7" name="Slide Number Placeholder 6">
            <a:extLst>
              <a:ext uri="{FF2B5EF4-FFF2-40B4-BE49-F238E27FC236}">
                <a16:creationId xmlns:a16="http://schemas.microsoft.com/office/drawing/2014/main" id="{2E9C28A9-B321-4539-A0AF-CB1DD8D45F8A}"/>
              </a:ext>
            </a:extLst>
          </p:cNvPr>
          <p:cNvSpPr>
            <a:spLocks noGrp="1"/>
          </p:cNvSpPr>
          <p:nvPr>
            <p:ph type="sldNum" sz="quarter" idx="12"/>
          </p:nvPr>
        </p:nvSpPr>
        <p:spPr/>
        <p:txBody>
          <a:bodyPr/>
          <a:lstStyle/>
          <a:p>
            <a:fld id="{EDBCE6B0-45D0-40F4-9A65-A5A81DB2A18E}" type="slidenum">
              <a:rPr lang="en-IN" smtClean="0"/>
              <a:t>‹#›</a:t>
            </a:fld>
            <a:endParaRPr lang="en-IN"/>
          </a:p>
        </p:txBody>
      </p:sp>
    </p:spTree>
    <p:extLst>
      <p:ext uri="{BB962C8B-B14F-4D97-AF65-F5344CB8AC3E}">
        <p14:creationId xmlns:p14="http://schemas.microsoft.com/office/powerpoint/2010/main" val="138187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AB09A4-E0C0-4704-B20A-ED6D4407D1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5517504-F896-4223-98F6-866A20B89E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5D562E0-76CF-4566-8D36-A29CA0560F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EB08EF-92D8-4207-82D7-08140FEED542}" type="datetime1">
              <a:rPr lang="en-IN" smtClean="0"/>
              <a:t>19-11-2019</a:t>
            </a:fld>
            <a:endParaRPr lang="en-IN"/>
          </a:p>
        </p:txBody>
      </p:sp>
      <p:sp>
        <p:nvSpPr>
          <p:cNvPr id="5" name="Footer Placeholder 4">
            <a:extLst>
              <a:ext uri="{FF2B5EF4-FFF2-40B4-BE49-F238E27FC236}">
                <a16:creationId xmlns:a16="http://schemas.microsoft.com/office/drawing/2014/main" id="{4A4333E6-5B0D-4E76-9D44-02B20BDF70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TNV System Certification P Ltd</a:t>
            </a:r>
          </a:p>
        </p:txBody>
      </p:sp>
      <p:sp>
        <p:nvSpPr>
          <p:cNvPr id="6" name="Slide Number Placeholder 5">
            <a:extLst>
              <a:ext uri="{FF2B5EF4-FFF2-40B4-BE49-F238E27FC236}">
                <a16:creationId xmlns:a16="http://schemas.microsoft.com/office/drawing/2014/main" id="{C2F5EA6B-B0F4-4450-AEBB-B3AB82D03C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BCE6B0-45D0-40F4-9A65-A5A81DB2A18E}" type="slidenum">
              <a:rPr lang="en-IN" smtClean="0"/>
              <a:t>‹#›</a:t>
            </a:fld>
            <a:endParaRPr lang="en-IN"/>
          </a:p>
        </p:txBody>
      </p:sp>
    </p:spTree>
    <p:extLst>
      <p:ext uri="{BB962C8B-B14F-4D97-AF65-F5344CB8AC3E}">
        <p14:creationId xmlns:p14="http://schemas.microsoft.com/office/powerpoint/2010/main" val="4068412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AC4302-F765-4306-ABFB-3A441FC5B862}"/>
              </a:ext>
            </a:extLst>
          </p:cNvPr>
          <p:cNvSpPr>
            <a:spLocks noGrp="1"/>
          </p:cNvSpPr>
          <p:nvPr>
            <p:ph type="ctrTitle"/>
          </p:nvPr>
        </p:nvSpPr>
        <p:spPr>
          <a:xfrm>
            <a:off x="6746628" y="1783959"/>
            <a:ext cx="4645250" cy="2889114"/>
          </a:xfrm>
        </p:spPr>
        <p:txBody>
          <a:bodyPr anchor="b">
            <a:normAutofit/>
          </a:bodyPr>
          <a:lstStyle/>
          <a:p>
            <a:pPr algn="l"/>
            <a:r>
              <a:rPr lang="en-IN" b="1" dirty="0">
                <a:solidFill>
                  <a:schemeClr val="bg1"/>
                </a:solidFill>
              </a:rPr>
              <a:t>Observer</a:t>
            </a:r>
            <a:endParaRPr lang="en-IN" dirty="0">
              <a:solidFill>
                <a:schemeClr val="bg1"/>
              </a:solidFill>
            </a:endParaRPr>
          </a:p>
        </p:txBody>
      </p:sp>
      <p:sp>
        <p:nvSpPr>
          <p:cNvPr id="3" name="Subtitle 2">
            <a:extLst>
              <a:ext uri="{FF2B5EF4-FFF2-40B4-BE49-F238E27FC236}">
                <a16:creationId xmlns:a16="http://schemas.microsoft.com/office/drawing/2014/main" id="{17A60724-C15C-4E75-98C7-CCD19130A9A7}"/>
              </a:ext>
            </a:extLst>
          </p:cNvPr>
          <p:cNvSpPr>
            <a:spLocks noGrp="1"/>
          </p:cNvSpPr>
          <p:nvPr>
            <p:ph type="subTitle" idx="1"/>
          </p:nvPr>
        </p:nvSpPr>
        <p:spPr>
          <a:xfrm>
            <a:off x="5476672" y="4750893"/>
            <a:ext cx="5915205" cy="1387260"/>
          </a:xfrm>
        </p:spPr>
        <p:txBody>
          <a:bodyPr anchor="t">
            <a:noAutofit/>
          </a:bodyPr>
          <a:lstStyle/>
          <a:p>
            <a:pPr algn="l"/>
            <a:r>
              <a:rPr lang="en-US" sz="3000" b="1" dirty="0">
                <a:solidFill>
                  <a:schemeClr val="bg1"/>
                </a:solidFill>
              </a:rPr>
              <a:t>Roles during the audit (mainly in witness audit by accreditation board and TNV representative)</a:t>
            </a:r>
          </a:p>
          <a:p>
            <a:pPr algn="l"/>
            <a:endParaRPr lang="en-IN" sz="3000" b="1" dirty="0">
              <a:solidFill>
                <a:schemeClr val="bg1"/>
              </a:solidFill>
            </a:endParaRPr>
          </a:p>
        </p:txBody>
      </p:sp>
      <p:sp>
        <p:nvSpPr>
          <p:cNvPr id="15"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55BB584-CB56-465B-A594-452FDC1586F1}"/>
              </a:ext>
            </a:extLst>
          </p:cNvPr>
          <p:cNvPicPr>
            <a:picLocks noChangeAspect="1"/>
          </p:cNvPicPr>
          <p:nvPr/>
        </p:nvPicPr>
        <p:blipFill>
          <a:blip r:embed="rId2"/>
          <a:stretch>
            <a:fillRect/>
          </a:stretch>
        </p:blipFill>
        <p:spPr>
          <a:xfrm>
            <a:off x="419382" y="1601399"/>
            <a:ext cx="4047843" cy="2287031"/>
          </a:xfrm>
          <a:prstGeom prst="rect">
            <a:avLst/>
          </a:prstGeom>
        </p:spPr>
      </p:pic>
    </p:spTree>
    <p:extLst>
      <p:ext uri="{BB962C8B-B14F-4D97-AF65-F5344CB8AC3E}">
        <p14:creationId xmlns:p14="http://schemas.microsoft.com/office/powerpoint/2010/main" val="948498161"/>
      </p:ext>
    </p:extLst>
  </p:cSld>
  <p:clrMapOvr>
    <a:masterClrMapping/>
  </p:clrMapOvr>
  <mc:AlternateContent xmlns:mc="http://schemas.openxmlformats.org/markup-compatibility/2006">
    <mc:Choice xmlns:p14="http://schemas.microsoft.com/office/powerpoint/2010/main" Requires="p14">
      <p:transition spd="slow" p14:dur="2000" advTm="4801"/>
    </mc:Choice>
    <mc:Fallback>
      <p:transition spd="slow" advTm="480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F6F32635-7B5F-4E37-917E-E96787B77E7B}"/>
              </a:ext>
            </a:extLst>
          </p:cNvPr>
          <p:cNvSpPr>
            <a:spLocks noGrp="1"/>
          </p:cNvSpPr>
          <p:nvPr>
            <p:ph type="title"/>
          </p:nvPr>
        </p:nvSpPr>
        <p:spPr>
          <a:xfrm>
            <a:off x="904877" y="2415322"/>
            <a:ext cx="3451730" cy="2399869"/>
          </a:xfrm>
        </p:spPr>
        <p:txBody>
          <a:bodyPr>
            <a:normAutofit/>
          </a:bodyPr>
          <a:lstStyle/>
          <a:p>
            <a:pPr algn="ctr"/>
            <a:r>
              <a:rPr lang="en-IN" sz="4000" b="1" dirty="0">
                <a:solidFill>
                  <a:srgbClr val="FFFFFF"/>
                </a:solidFill>
                <a:latin typeface="Times New Roman" panose="02020603050405020304" pitchFamily="18" charset="0"/>
                <a:cs typeface="Times New Roman" panose="02020603050405020304" pitchFamily="18" charset="0"/>
              </a:rPr>
              <a:t>Rules of Observer Role (Contd..)</a:t>
            </a:r>
          </a:p>
        </p:txBody>
      </p:sp>
      <p:sp>
        <p:nvSpPr>
          <p:cNvPr id="5" name="Slide Number Placeholder 4">
            <a:extLst>
              <a:ext uri="{FF2B5EF4-FFF2-40B4-BE49-F238E27FC236}">
                <a16:creationId xmlns:a16="http://schemas.microsoft.com/office/drawing/2014/main" id="{A89960C9-2860-45DF-92E1-3E8BE18A35B1}"/>
              </a:ext>
            </a:extLst>
          </p:cNvPr>
          <p:cNvSpPr>
            <a:spLocks noGrp="1"/>
          </p:cNvSpPr>
          <p:nvPr>
            <p:ph type="sldNum" sz="quarter" idx="12"/>
          </p:nvPr>
        </p:nvSpPr>
        <p:spPr>
          <a:xfrm>
            <a:off x="10469880" y="320040"/>
            <a:ext cx="914400" cy="320040"/>
          </a:xfrm>
        </p:spPr>
        <p:txBody>
          <a:bodyPr>
            <a:normAutofit/>
          </a:bodyPr>
          <a:lstStyle/>
          <a:p>
            <a:pPr>
              <a:spcAft>
                <a:spcPts val="600"/>
              </a:spcAft>
            </a:pPr>
            <a:fld id="{EDBCE6B0-45D0-40F4-9A65-A5A81DB2A18E}" type="slidenum">
              <a:rPr lang="en-IN">
                <a:solidFill>
                  <a:schemeClr val="tx1">
                    <a:lumMod val="50000"/>
                    <a:lumOff val="50000"/>
                  </a:schemeClr>
                </a:solidFill>
              </a:rPr>
              <a:pPr>
                <a:spcAft>
                  <a:spcPts val="600"/>
                </a:spcAft>
              </a:pPr>
              <a:t>10</a:t>
            </a:fld>
            <a:endParaRPr lang="en-IN">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2D372500-1CF5-4505-84F4-0121B83160A3}"/>
              </a:ext>
            </a:extLst>
          </p:cNvPr>
          <p:cNvSpPr>
            <a:spLocks noGrp="1"/>
          </p:cNvSpPr>
          <p:nvPr>
            <p:ph idx="1"/>
          </p:nvPr>
        </p:nvSpPr>
        <p:spPr>
          <a:xfrm>
            <a:off x="5120640" y="804672"/>
            <a:ext cx="6281928" cy="5248656"/>
          </a:xfrm>
        </p:spPr>
        <p:txBody>
          <a:bodyPr anchor="ctr">
            <a:normAutofit/>
          </a:bodyPr>
          <a:lstStyle/>
          <a:p>
            <a:r>
              <a:rPr lang="en-IN" sz="2000" b="1">
                <a:latin typeface="Times New Roman" panose="02020603050405020304" pitchFamily="18" charset="0"/>
                <a:cs typeface="Times New Roman" panose="02020603050405020304" pitchFamily="18" charset="0"/>
              </a:rPr>
              <a:t>3. The Audit Observer shall not:</a:t>
            </a:r>
            <a:br>
              <a:rPr lang="en-IN" sz="2000">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a. Talk during any interview or walkthrough.</a:t>
            </a:r>
            <a:br>
              <a:rPr lang="en-IN" sz="2000">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b. Take any active part in the audit program. This includes asking questions of interviewees, participating in audit team discussions unless invited to do so by the Lead Auditor, etc.</a:t>
            </a:r>
            <a:br>
              <a:rPr lang="en-IN" sz="2000">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c. Separately, on their own, further review or assess any aspect of the program or area being audited prior to the issuance of the final audit report.</a:t>
            </a:r>
          </a:p>
        </p:txBody>
      </p:sp>
      <p:sp>
        <p:nvSpPr>
          <p:cNvPr id="4" name="Footer Placeholder 3">
            <a:extLst>
              <a:ext uri="{FF2B5EF4-FFF2-40B4-BE49-F238E27FC236}">
                <a16:creationId xmlns:a16="http://schemas.microsoft.com/office/drawing/2014/main" id="{4382DEE9-CCC3-409E-8DEA-A9C9969AACC8}"/>
              </a:ext>
            </a:extLst>
          </p:cNvPr>
          <p:cNvSpPr>
            <a:spLocks noGrp="1"/>
          </p:cNvSpPr>
          <p:nvPr>
            <p:ph type="ftr" sz="quarter" idx="11"/>
          </p:nvPr>
        </p:nvSpPr>
        <p:spPr>
          <a:xfrm>
            <a:off x="804672" y="6227064"/>
            <a:ext cx="10588752" cy="320040"/>
          </a:xfrm>
        </p:spPr>
        <p:txBody>
          <a:bodyPr>
            <a:normAutofit/>
          </a:bodyPr>
          <a:lstStyle/>
          <a:p>
            <a:pPr algn="r">
              <a:spcAft>
                <a:spcPts val="600"/>
              </a:spcAft>
            </a:pPr>
            <a:r>
              <a:rPr lang="en-IN">
                <a:solidFill>
                  <a:schemeClr val="tx1">
                    <a:lumMod val="50000"/>
                    <a:lumOff val="50000"/>
                  </a:schemeClr>
                </a:solidFill>
              </a:rPr>
              <a:t>TNV System Certification P Ltd</a:t>
            </a:r>
          </a:p>
        </p:txBody>
      </p:sp>
    </p:spTree>
    <p:extLst>
      <p:ext uri="{BB962C8B-B14F-4D97-AF65-F5344CB8AC3E}">
        <p14:creationId xmlns:p14="http://schemas.microsoft.com/office/powerpoint/2010/main" val="3492575150"/>
      </p:ext>
    </p:extLst>
  </p:cSld>
  <p:clrMapOvr>
    <a:masterClrMapping/>
  </p:clrMapOvr>
  <mc:AlternateContent xmlns:mc="http://schemas.openxmlformats.org/markup-compatibility/2006">
    <mc:Choice xmlns:p14="http://schemas.microsoft.com/office/powerpoint/2010/main" Requires="p14">
      <p:transition spd="slow" p14:dur="2000" advTm="12133"/>
    </mc:Choice>
    <mc:Fallback>
      <p:transition spd="slow" advTm="1213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F6F32635-7B5F-4E37-917E-E96787B77E7B}"/>
              </a:ext>
            </a:extLst>
          </p:cNvPr>
          <p:cNvSpPr>
            <a:spLocks noGrp="1"/>
          </p:cNvSpPr>
          <p:nvPr>
            <p:ph type="title"/>
          </p:nvPr>
        </p:nvSpPr>
        <p:spPr>
          <a:xfrm>
            <a:off x="904877" y="2415322"/>
            <a:ext cx="3451730" cy="2399869"/>
          </a:xfrm>
        </p:spPr>
        <p:txBody>
          <a:bodyPr>
            <a:normAutofit/>
          </a:bodyPr>
          <a:lstStyle/>
          <a:p>
            <a:pPr algn="ctr"/>
            <a:r>
              <a:rPr lang="en-IN" sz="4000" b="1" dirty="0">
                <a:solidFill>
                  <a:srgbClr val="FFFFFF"/>
                </a:solidFill>
                <a:latin typeface="Times New Roman" panose="02020603050405020304" pitchFamily="18" charset="0"/>
                <a:cs typeface="Times New Roman" panose="02020603050405020304" pitchFamily="18" charset="0"/>
              </a:rPr>
              <a:t>Rules of Observer Role (Contd..)</a:t>
            </a:r>
          </a:p>
        </p:txBody>
      </p:sp>
      <p:sp>
        <p:nvSpPr>
          <p:cNvPr id="5" name="Slide Number Placeholder 4">
            <a:extLst>
              <a:ext uri="{FF2B5EF4-FFF2-40B4-BE49-F238E27FC236}">
                <a16:creationId xmlns:a16="http://schemas.microsoft.com/office/drawing/2014/main" id="{4BCD0B8C-7F15-4886-ABF5-6745C5B4F7DC}"/>
              </a:ext>
            </a:extLst>
          </p:cNvPr>
          <p:cNvSpPr>
            <a:spLocks noGrp="1"/>
          </p:cNvSpPr>
          <p:nvPr>
            <p:ph type="sldNum" sz="quarter" idx="12"/>
          </p:nvPr>
        </p:nvSpPr>
        <p:spPr>
          <a:xfrm>
            <a:off x="10469880" y="320040"/>
            <a:ext cx="914400" cy="320040"/>
          </a:xfrm>
        </p:spPr>
        <p:txBody>
          <a:bodyPr>
            <a:normAutofit/>
          </a:bodyPr>
          <a:lstStyle/>
          <a:p>
            <a:pPr>
              <a:spcAft>
                <a:spcPts val="600"/>
              </a:spcAft>
            </a:pPr>
            <a:fld id="{EDBCE6B0-45D0-40F4-9A65-A5A81DB2A18E}" type="slidenum">
              <a:rPr lang="en-IN">
                <a:solidFill>
                  <a:schemeClr val="tx1">
                    <a:lumMod val="50000"/>
                    <a:lumOff val="50000"/>
                  </a:schemeClr>
                </a:solidFill>
              </a:rPr>
              <a:pPr>
                <a:spcAft>
                  <a:spcPts val="600"/>
                </a:spcAft>
              </a:pPr>
              <a:t>11</a:t>
            </a:fld>
            <a:endParaRPr lang="en-IN">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2D372500-1CF5-4505-84F4-0121B83160A3}"/>
              </a:ext>
            </a:extLst>
          </p:cNvPr>
          <p:cNvSpPr>
            <a:spLocks noGrp="1"/>
          </p:cNvSpPr>
          <p:nvPr>
            <p:ph idx="1"/>
          </p:nvPr>
        </p:nvSpPr>
        <p:spPr>
          <a:xfrm>
            <a:off x="5120640" y="804672"/>
            <a:ext cx="6281928" cy="5248656"/>
          </a:xfrm>
        </p:spPr>
        <p:txBody>
          <a:bodyPr anchor="ctr">
            <a:normAutofit/>
          </a:bodyPr>
          <a:lstStyle/>
          <a:p>
            <a:pPr marL="0" indent="0">
              <a:buNone/>
            </a:pPr>
            <a:r>
              <a:rPr lang="en-IN" sz="2000" b="1">
                <a:latin typeface="Times New Roman" panose="02020603050405020304" pitchFamily="18" charset="0"/>
                <a:cs typeface="Times New Roman" panose="02020603050405020304" pitchFamily="18" charset="0"/>
              </a:rPr>
              <a:t>Responsibilities of Lead Audit With Respect to the Observer</a:t>
            </a:r>
          </a:p>
          <a:p>
            <a:pPr marL="0" indent="0">
              <a:buNone/>
            </a:pPr>
            <a:r>
              <a:rPr lang="en-IN" sz="2000">
                <a:latin typeface="Times New Roman" panose="02020603050405020304" pitchFamily="18" charset="0"/>
                <a:cs typeface="Times New Roman" panose="02020603050405020304" pitchFamily="18" charset="0"/>
              </a:rPr>
              <a:t>1. Include the Audit Observer in the distribution of the audit notification.</a:t>
            </a:r>
          </a:p>
          <a:p>
            <a:pPr marL="0" indent="0">
              <a:buNone/>
            </a:pPr>
            <a:r>
              <a:rPr lang="en-IN" sz="2000">
                <a:latin typeface="Times New Roman" panose="02020603050405020304" pitchFamily="18" charset="0"/>
                <a:cs typeface="Times New Roman" panose="02020603050405020304" pitchFamily="18" charset="0"/>
              </a:rPr>
              <a:t>2. Provide the Audit Observer with a copy of the audit checklist prior to the start of the audit.</a:t>
            </a:r>
          </a:p>
          <a:p>
            <a:pPr marL="0" indent="0">
              <a:buNone/>
            </a:pPr>
            <a:r>
              <a:rPr lang="en-IN" sz="2000">
                <a:latin typeface="Times New Roman" panose="02020603050405020304" pitchFamily="18" charset="0"/>
                <a:cs typeface="Times New Roman" panose="02020603050405020304" pitchFamily="18" charset="0"/>
              </a:rPr>
              <a:t>3. Invite Audit Observer to the entrance meeting, audit interviews or walk-throughs, team meetings, and the exit meeting (if held). The Audit Observer should recognize that team discussions may, unintentionally but necessarily, be impromptu.</a:t>
            </a:r>
          </a:p>
          <a:p>
            <a:pPr marL="0" indent="0">
              <a:buNone/>
            </a:pPr>
            <a:r>
              <a:rPr lang="en-IN" sz="2000">
                <a:latin typeface="Times New Roman" panose="02020603050405020304" pitchFamily="18" charset="0"/>
                <a:cs typeface="Times New Roman" panose="02020603050405020304" pitchFamily="18" charset="0"/>
              </a:rPr>
              <a:t>4. Include the Audit Observer in the distribution of draft and final audit reports.</a:t>
            </a:r>
          </a:p>
        </p:txBody>
      </p:sp>
      <p:sp>
        <p:nvSpPr>
          <p:cNvPr id="4" name="Footer Placeholder 3">
            <a:extLst>
              <a:ext uri="{FF2B5EF4-FFF2-40B4-BE49-F238E27FC236}">
                <a16:creationId xmlns:a16="http://schemas.microsoft.com/office/drawing/2014/main" id="{61D3D2C2-6BD7-44FB-9FD9-E7E052BA7FBC}"/>
              </a:ext>
            </a:extLst>
          </p:cNvPr>
          <p:cNvSpPr>
            <a:spLocks noGrp="1"/>
          </p:cNvSpPr>
          <p:nvPr>
            <p:ph type="ftr" sz="quarter" idx="11"/>
          </p:nvPr>
        </p:nvSpPr>
        <p:spPr>
          <a:xfrm>
            <a:off x="804672" y="6227064"/>
            <a:ext cx="10588752" cy="320040"/>
          </a:xfrm>
        </p:spPr>
        <p:txBody>
          <a:bodyPr>
            <a:normAutofit/>
          </a:bodyPr>
          <a:lstStyle/>
          <a:p>
            <a:pPr algn="r">
              <a:spcAft>
                <a:spcPts val="600"/>
              </a:spcAft>
            </a:pPr>
            <a:r>
              <a:rPr lang="en-IN">
                <a:solidFill>
                  <a:schemeClr val="tx1">
                    <a:lumMod val="50000"/>
                    <a:lumOff val="50000"/>
                  </a:schemeClr>
                </a:solidFill>
              </a:rPr>
              <a:t>TNV System Certification P Ltd</a:t>
            </a:r>
          </a:p>
        </p:txBody>
      </p:sp>
    </p:spTree>
    <p:extLst>
      <p:ext uri="{BB962C8B-B14F-4D97-AF65-F5344CB8AC3E}">
        <p14:creationId xmlns:p14="http://schemas.microsoft.com/office/powerpoint/2010/main" val="3684169225"/>
      </p:ext>
    </p:extLst>
  </p:cSld>
  <p:clrMapOvr>
    <a:masterClrMapping/>
  </p:clrMapOvr>
  <mc:AlternateContent xmlns:mc="http://schemas.openxmlformats.org/markup-compatibility/2006">
    <mc:Choice xmlns:p14="http://schemas.microsoft.com/office/powerpoint/2010/main" Requires="p14">
      <p:transition spd="slow" p14:dur="2000" advTm="12778"/>
    </mc:Choice>
    <mc:Fallback>
      <p:transition spd="slow" advTm="1277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938381-66AC-408B-A522-2E5FA6C969DF}"/>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sz="6000" dirty="0"/>
              <a:t>End of the Presentation</a:t>
            </a:r>
          </a:p>
        </p:txBody>
      </p:sp>
      <p:sp>
        <p:nvSpPr>
          <p:cNvPr id="70" name="Freeform: Shape 4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1" name="Picture 37">
            <a:extLst>
              <a:ext uri="{FF2B5EF4-FFF2-40B4-BE49-F238E27FC236}">
                <a16:creationId xmlns:a16="http://schemas.microsoft.com/office/drawing/2014/main" id="{02498308-548F-4EEE-A84C-B7DD568659A5}"/>
              </a:ext>
            </a:extLst>
          </p:cNvPr>
          <p:cNvPicPr>
            <a:picLocks noChangeAspect="1"/>
          </p:cNvPicPr>
          <p:nvPr/>
        </p:nvPicPr>
        <p:blipFill rotWithShape="1">
          <a:blip r:embed="rId2"/>
          <a:srcRect l="41367" r="-1" b="-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5" name="Slide Number Placeholder 4">
            <a:extLst>
              <a:ext uri="{FF2B5EF4-FFF2-40B4-BE49-F238E27FC236}">
                <a16:creationId xmlns:a16="http://schemas.microsoft.com/office/drawing/2014/main" id="{05002474-47D9-4964-9616-306E15C6E180}"/>
              </a:ext>
            </a:extLst>
          </p:cNvPr>
          <p:cNvSpPr>
            <a:spLocks noGrp="1"/>
          </p:cNvSpPr>
          <p:nvPr>
            <p:ph type="sldNum" sz="quarter" idx="12"/>
          </p:nvPr>
        </p:nvSpPr>
        <p:spPr>
          <a:xfrm>
            <a:off x="11003280" y="603504"/>
            <a:ext cx="548640" cy="548640"/>
          </a:xfrm>
          <a:prstGeom prst="ellipse">
            <a:avLst/>
          </a:prstGeom>
          <a:solidFill>
            <a:srgbClr val="7F7F7F"/>
          </a:solidFill>
        </p:spPr>
        <p:txBody>
          <a:bodyPr vert="horz" lIns="91440" tIns="45720" rIns="91440" bIns="45720" rtlCol="0" anchor="ctr">
            <a:normAutofit/>
          </a:bodyPr>
          <a:lstStyle/>
          <a:p>
            <a:pPr algn="ctr">
              <a:spcAft>
                <a:spcPts val="600"/>
              </a:spcAft>
              <a:defRPr/>
            </a:pPr>
            <a:fld id="{EDBCE6B0-45D0-40F4-9A65-A5A81DB2A18E}" type="slidenum">
              <a:rPr lang="en-US" sz="1500">
                <a:solidFill>
                  <a:srgbClr val="FFFFFF"/>
                </a:solidFill>
                <a:latin typeface="Calibri" panose="020F0502020204030204"/>
              </a:rPr>
              <a:pPr algn="ctr">
                <a:spcAft>
                  <a:spcPts val="600"/>
                </a:spcAft>
                <a:defRPr/>
              </a:pPr>
              <a:t>12</a:t>
            </a:fld>
            <a:endParaRPr lang="en-US" sz="1500">
              <a:solidFill>
                <a:srgbClr val="FFFFFF"/>
              </a:solidFill>
              <a:latin typeface="Calibri" panose="020F0502020204030204"/>
            </a:endParaRPr>
          </a:p>
        </p:txBody>
      </p:sp>
      <p:sp>
        <p:nvSpPr>
          <p:cNvPr id="4" name="Footer Placeholder 3">
            <a:extLst>
              <a:ext uri="{FF2B5EF4-FFF2-40B4-BE49-F238E27FC236}">
                <a16:creationId xmlns:a16="http://schemas.microsoft.com/office/drawing/2014/main" id="{A1737E3D-15E2-49E4-9D4C-444AC3083B05}"/>
              </a:ext>
            </a:extLst>
          </p:cNvPr>
          <p:cNvSpPr>
            <a:spLocks noGrp="1"/>
          </p:cNvSpPr>
          <p:nvPr>
            <p:ph type="ftr" sz="quarter" idx="11"/>
          </p:nvPr>
        </p:nvSpPr>
        <p:spPr>
          <a:xfrm>
            <a:off x="6746626" y="6199631"/>
            <a:ext cx="4256653" cy="365760"/>
          </a:xfrm>
        </p:spPr>
        <p:txBody>
          <a:bodyPr vert="horz" lIns="91440" tIns="45720" rIns="91440" bIns="45720" rtlCol="0" anchor="ctr">
            <a:normAutofit/>
          </a:bodyPr>
          <a:lstStyle/>
          <a:p>
            <a:pPr algn="l">
              <a:spcAft>
                <a:spcPts val="600"/>
              </a:spcAft>
              <a:defRPr/>
            </a:pPr>
            <a:r>
              <a:rPr lang="en-US" sz="1100" kern="1200">
                <a:solidFill>
                  <a:schemeClr val="tx1">
                    <a:alpha val="80000"/>
                  </a:schemeClr>
                </a:solidFill>
                <a:latin typeface="Calibri" panose="020F0502020204030204"/>
                <a:ea typeface="+mn-ea"/>
                <a:cs typeface="+mn-cs"/>
              </a:rPr>
              <a:t>TNV System Certification P Ltd</a:t>
            </a:r>
          </a:p>
        </p:txBody>
      </p:sp>
    </p:spTree>
    <p:extLst>
      <p:ext uri="{BB962C8B-B14F-4D97-AF65-F5344CB8AC3E}">
        <p14:creationId xmlns:p14="http://schemas.microsoft.com/office/powerpoint/2010/main" val="354675594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1933"/>
    </mc:Choice>
    <mc:Fallback>
      <p:transition spd="slow" advTm="193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50F977-EBD2-4186-9E35-DDBEF0B540AE}"/>
              </a:ext>
            </a:extLst>
          </p:cNvPr>
          <p:cNvSpPr>
            <a:spLocks noGrp="1"/>
          </p:cNvSpPr>
          <p:nvPr>
            <p:ph type="title"/>
          </p:nvPr>
        </p:nvSpPr>
        <p:spPr>
          <a:xfrm>
            <a:off x="838200" y="963877"/>
            <a:ext cx="3494362" cy="4930246"/>
          </a:xfrm>
        </p:spPr>
        <p:txBody>
          <a:bodyPr>
            <a:normAutofit/>
          </a:bodyPr>
          <a:lstStyle/>
          <a:p>
            <a:pPr algn="r"/>
            <a:r>
              <a:rPr lang="en-IN" b="1">
                <a:solidFill>
                  <a:schemeClr val="accent1"/>
                </a:solidFill>
              </a:rPr>
              <a:t>Definition of Observer as per ISO 19011-2018</a:t>
            </a:r>
            <a:endParaRPr lang="en-IN">
              <a:solidFill>
                <a:schemeClr val="accent1"/>
              </a:solidFill>
            </a:endParaRP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3F6C507-CCF6-4CDF-AC4B-50ECCD417043}"/>
              </a:ext>
            </a:extLst>
          </p:cNvPr>
          <p:cNvSpPr>
            <a:spLocks noGrp="1"/>
          </p:cNvSpPr>
          <p:nvPr>
            <p:ph idx="1"/>
          </p:nvPr>
        </p:nvSpPr>
        <p:spPr>
          <a:xfrm>
            <a:off x="4976031" y="963877"/>
            <a:ext cx="6377769" cy="4930246"/>
          </a:xfrm>
        </p:spPr>
        <p:txBody>
          <a:bodyPr anchor="ctr">
            <a:normAutofit/>
          </a:bodyPr>
          <a:lstStyle/>
          <a:p>
            <a:pPr marL="0" indent="0">
              <a:buNone/>
            </a:pPr>
            <a:r>
              <a:rPr lang="en-IN" sz="2400" b="1">
                <a:latin typeface="Times New Roman" panose="02020603050405020304" pitchFamily="18" charset="0"/>
                <a:cs typeface="Times New Roman" panose="02020603050405020304" pitchFamily="18" charset="0"/>
              </a:rPr>
              <a:t>Individual who accompanies the audit team (3.14) but does not act as an auditor (3.15)</a:t>
            </a:r>
          </a:p>
        </p:txBody>
      </p:sp>
      <p:sp>
        <p:nvSpPr>
          <p:cNvPr id="4" name="Footer Placeholder 3">
            <a:extLst>
              <a:ext uri="{FF2B5EF4-FFF2-40B4-BE49-F238E27FC236}">
                <a16:creationId xmlns:a16="http://schemas.microsoft.com/office/drawing/2014/main" id="{C7A11272-6327-459B-83F4-26F4C9A6EBDC}"/>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IN" sz="1050">
                <a:solidFill>
                  <a:schemeClr val="tx1">
                    <a:alpha val="80000"/>
                  </a:schemeClr>
                </a:solidFill>
              </a:rPr>
              <a:t>TNV System Certification P Ltd</a:t>
            </a:r>
          </a:p>
        </p:txBody>
      </p:sp>
      <p:sp>
        <p:nvSpPr>
          <p:cNvPr id="5" name="Slide Number Placeholder 4">
            <a:extLst>
              <a:ext uri="{FF2B5EF4-FFF2-40B4-BE49-F238E27FC236}">
                <a16:creationId xmlns:a16="http://schemas.microsoft.com/office/drawing/2014/main" id="{7FF798B0-6104-4881-992B-72E05EEF2819}"/>
              </a:ext>
            </a:extLst>
          </p:cNvPr>
          <p:cNvSpPr>
            <a:spLocks noGrp="1"/>
          </p:cNvSpPr>
          <p:nvPr>
            <p:ph type="sldNum" sz="quarter" idx="12"/>
          </p:nvPr>
        </p:nvSpPr>
        <p:spPr>
          <a:xfrm>
            <a:off x="10571516" y="6033479"/>
            <a:ext cx="782283" cy="365125"/>
          </a:xfrm>
        </p:spPr>
        <p:txBody>
          <a:bodyPr>
            <a:normAutofit/>
          </a:bodyPr>
          <a:lstStyle/>
          <a:p>
            <a:pPr>
              <a:spcAft>
                <a:spcPts val="600"/>
              </a:spcAft>
            </a:pPr>
            <a:fld id="{EDBCE6B0-45D0-40F4-9A65-A5A81DB2A18E}" type="slidenum">
              <a:rPr lang="en-IN" sz="1050">
                <a:solidFill>
                  <a:schemeClr val="tx1">
                    <a:alpha val="80000"/>
                  </a:schemeClr>
                </a:solidFill>
              </a:rPr>
              <a:pPr>
                <a:spcAft>
                  <a:spcPts val="600"/>
                </a:spcAft>
              </a:pPr>
              <a:t>2</a:t>
            </a:fld>
            <a:endParaRPr lang="en-IN" sz="1050">
              <a:solidFill>
                <a:schemeClr val="tx1">
                  <a:alpha val="80000"/>
                </a:schemeClr>
              </a:solidFill>
            </a:endParaRPr>
          </a:p>
        </p:txBody>
      </p:sp>
    </p:spTree>
    <p:extLst>
      <p:ext uri="{BB962C8B-B14F-4D97-AF65-F5344CB8AC3E}">
        <p14:creationId xmlns:p14="http://schemas.microsoft.com/office/powerpoint/2010/main" val="3395949019"/>
      </p:ext>
    </p:extLst>
  </p:cSld>
  <p:clrMapOvr>
    <a:masterClrMapping/>
  </p:clrMapOvr>
  <mc:AlternateContent xmlns:mc="http://schemas.openxmlformats.org/markup-compatibility/2006">
    <mc:Choice xmlns:p14="http://schemas.microsoft.com/office/powerpoint/2010/main" Requires="p14">
      <p:transition spd="slow" p14:dur="2000" advTm="7762"/>
    </mc:Choice>
    <mc:Fallback>
      <p:transition spd="slow" advTm="776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050F977-EBD2-4186-9E35-DDBEF0B540AE}"/>
              </a:ext>
            </a:extLst>
          </p:cNvPr>
          <p:cNvSpPr>
            <a:spLocks noGrp="1"/>
          </p:cNvSpPr>
          <p:nvPr>
            <p:ph type="title"/>
          </p:nvPr>
        </p:nvSpPr>
        <p:spPr>
          <a:xfrm>
            <a:off x="863029" y="1012004"/>
            <a:ext cx="3416158" cy="4795408"/>
          </a:xfrm>
        </p:spPr>
        <p:txBody>
          <a:bodyPr>
            <a:normAutofit/>
          </a:bodyPr>
          <a:lstStyle/>
          <a:p>
            <a:r>
              <a:rPr lang="en-IN" b="1">
                <a:solidFill>
                  <a:srgbClr val="FFFFFF"/>
                </a:solidFill>
              </a:rPr>
              <a:t>Meaning of Observer</a:t>
            </a:r>
            <a:endParaRPr lang="en-IN">
              <a:solidFill>
                <a:srgbClr val="FFFFFF"/>
              </a:solidFill>
            </a:endParaRPr>
          </a:p>
        </p:txBody>
      </p:sp>
      <p:sp>
        <p:nvSpPr>
          <p:cNvPr id="4" name="Footer Placeholder 3">
            <a:extLst>
              <a:ext uri="{FF2B5EF4-FFF2-40B4-BE49-F238E27FC236}">
                <a16:creationId xmlns:a16="http://schemas.microsoft.com/office/drawing/2014/main" id="{B646292C-5C44-4FE0-BA0F-953770318A55}"/>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IN">
                <a:solidFill>
                  <a:prstClr val="black">
                    <a:tint val="75000"/>
                  </a:prstClr>
                </a:solidFill>
              </a:rPr>
              <a:t>TNV System Certification P Ltd</a:t>
            </a:r>
          </a:p>
        </p:txBody>
      </p:sp>
      <p:sp>
        <p:nvSpPr>
          <p:cNvPr id="5" name="Slide Number Placeholder 4">
            <a:extLst>
              <a:ext uri="{FF2B5EF4-FFF2-40B4-BE49-F238E27FC236}">
                <a16:creationId xmlns:a16="http://schemas.microsoft.com/office/drawing/2014/main" id="{D42BFF2A-0D03-45EF-A4F8-0C5EE769A706}"/>
              </a:ext>
            </a:extLst>
          </p:cNvPr>
          <p:cNvSpPr>
            <a:spLocks noGrp="1"/>
          </p:cNvSpPr>
          <p:nvPr>
            <p:ph type="sldNum" sz="quarter" idx="12"/>
          </p:nvPr>
        </p:nvSpPr>
        <p:spPr>
          <a:xfrm>
            <a:off x="10726220" y="6356350"/>
            <a:ext cx="627580" cy="365125"/>
          </a:xfrm>
        </p:spPr>
        <p:txBody>
          <a:bodyPr>
            <a:normAutofit/>
          </a:bodyPr>
          <a:lstStyle/>
          <a:p>
            <a:pPr>
              <a:spcAft>
                <a:spcPts val="600"/>
              </a:spcAft>
            </a:pPr>
            <a:fld id="{EDBCE6B0-45D0-40F4-9A65-A5A81DB2A18E}" type="slidenum">
              <a:rPr lang="en-IN">
                <a:solidFill>
                  <a:prstClr val="black">
                    <a:tint val="75000"/>
                  </a:prstClr>
                </a:solidFill>
              </a:rPr>
              <a:pPr>
                <a:spcAft>
                  <a:spcPts val="600"/>
                </a:spcAft>
              </a:pPr>
              <a:t>3</a:t>
            </a:fld>
            <a:endParaRPr lang="en-IN">
              <a:solidFill>
                <a:prstClr val="black">
                  <a:tint val="75000"/>
                </a:prstClr>
              </a:solidFill>
            </a:endParaRPr>
          </a:p>
        </p:txBody>
      </p:sp>
      <p:graphicFrame>
        <p:nvGraphicFramePr>
          <p:cNvPr id="7" name="Content Placeholder 2">
            <a:extLst>
              <a:ext uri="{FF2B5EF4-FFF2-40B4-BE49-F238E27FC236}">
                <a16:creationId xmlns:a16="http://schemas.microsoft.com/office/drawing/2014/main" id="{85F20B98-10CF-412C-9285-23807E606EB2}"/>
              </a:ext>
            </a:extLst>
          </p:cNvPr>
          <p:cNvGraphicFramePr>
            <a:graphicFrameLocks noGrp="1"/>
          </p:cNvGraphicFramePr>
          <p:nvPr>
            <p:ph idx="1"/>
            <p:extLst>
              <p:ext uri="{D42A27DB-BD31-4B8C-83A1-F6EECF244321}">
                <p14:modId xmlns:p14="http://schemas.microsoft.com/office/powerpoint/2010/main" val="407976837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441838"/>
      </p:ext>
    </p:extLst>
  </p:cSld>
  <p:clrMapOvr>
    <a:masterClrMapping/>
  </p:clrMapOvr>
  <mc:AlternateContent xmlns:mc="http://schemas.openxmlformats.org/markup-compatibility/2006">
    <mc:Choice xmlns:p14="http://schemas.microsoft.com/office/powerpoint/2010/main" Requires="p14">
      <p:transition spd="slow" p14:dur="2000" advTm="21346"/>
    </mc:Choice>
    <mc:Fallback>
      <p:transition spd="slow" advTm="213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768FA22-28B5-4356-ABE8-913E3C614525}"/>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b="1">
                <a:solidFill>
                  <a:srgbClr val="FFFFFF"/>
                </a:solidFill>
              </a:rPr>
              <a:t>Roles of Audit Team Leader towards Observer</a:t>
            </a:r>
            <a:endParaRPr lang="en-IN" sz="2600" b="1">
              <a:solidFill>
                <a:srgbClr val="FFFFFF"/>
              </a:solidFill>
            </a:endParaRPr>
          </a:p>
        </p:txBody>
      </p:sp>
      <p:sp>
        <p:nvSpPr>
          <p:cNvPr id="4" name="Footer Placeholder 3">
            <a:extLst>
              <a:ext uri="{FF2B5EF4-FFF2-40B4-BE49-F238E27FC236}">
                <a16:creationId xmlns:a16="http://schemas.microsoft.com/office/drawing/2014/main" id="{6F9F8B45-1094-4EC3-AF2F-F8AEBA4B86E6}"/>
              </a:ext>
            </a:extLst>
          </p:cNvPr>
          <p:cNvSpPr>
            <a:spLocks noGrp="1"/>
          </p:cNvSpPr>
          <p:nvPr>
            <p:ph type="ftr" sz="quarter" idx="11"/>
          </p:nvPr>
        </p:nvSpPr>
        <p:spPr>
          <a:xfrm>
            <a:off x="4038600" y="6356350"/>
            <a:ext cx="4114800" cy="365125"/>
          </a:xfrm>
        </p:spPr>
        <p:txBody>
          <a:bodyPr>
            <a:normAutofit/>
          </a:bodyPr>
          <a:lstStyle/>
          <a:p>
            <a:pPr>
              <a:spcAft>
                <a:spcPts val="600"/>
              </a:spcAft>
            </a:pPr>
            <a:r>
              <a:rPr lang="en-IN">
                <a:solidFill>
                  <a:schemeClr val="tx1">
                    <a:alpha val="80000"/>
                  </a:schemeClr>
                </a:solidFill>
              </a:rPr>
              <a:t>TNV System Certification P Ltd</a:t>
            </a:r>
          </a:p>
        </p:txBody>
      </p:sp>
      <p:sp>
        <p:nvSpPr>
          <p:cNvPr id="5" name="Slide Number Placeholder 4">
            <a:extLst>
              <a:ext uri="{FF2B5EF4-FFF2-40B4-BE49-F238E27FC236}">
                <a16:creationId xmlns:a16="http://schemas.microsoft.com/office/drawing/2014/main" id="{E0F9ED00-37CF-4475-84D5-83EFF6A259AF}"/>
              </a:ext>
            </a:extLst>
          </p:cNvPr>
          <p:cNvSpPr>
            <a:spLocks noGrp="1"/>
          </p:cNvSpPr>
          <p:nvPr>
            <p:ph type="sldNum" sz="quarter" idx="12"/>
          </p:nvPr>
        </p:nvSpPr>
        <p:spPr>
          <a:xfrm>
            <a:off x="8610600" y="6356350"/>
            <a:ext cx="2743200" cy="365125"/>
          </a:xfrm>
        </p:spPr>
        <p:txBody>
          <a:bodyPr>
            <a:normAutofit/>
          </a:bodyPr>
          <a:lstStyle/>
          <a:p>
            <a:pPr>
              <a:spcAft>
                <a:spcPts val="600"/>
              </a:spcAft>
            </a:pPr>
            <a:fld id="{EDBCE6B0-45D0-40F4-9A65-A5A81DB2A18E}" type="slidenum">
              <a:rPr lang="en-IN">
                <a:solidFill>
                  <a:schemeClr val="tx1">
                    <a:alpha val="80000"/>
                  </a:schemeClr>
                </a:solidFill>
              </a:rPr>
              <a:pPr>
                <a:spcAft>
                  <a:spcPts val="600"/>
                </a:spcAft>
              </a:pPr>
              <a:t>4</a:t>
            </a:fld>
            <a:endParaRPr lang="en-IN">
              <a:solidFill>
                <a:schemeClr val="tx1">
                  <a:alpha val="80000"/>
                </a:schemeClr>
              </a:solidFill>
            </a:endParaRPr>
          </a:p>
        </p:txBody>
      </p:sp>
      <p:graphicFrame>
        <p:nvGraphicFramePr>
          <p:cNvPr id="7" name="Content Placeholder 2">
            <a:extLst>
              <a:ext uri="{FF2B5EF4-FFF2-40B4-BE49-F238E27FC236}">
                <a16:creationId xmlns:a16="http://schemas.microsoft.com/office/drawing/2014/main" id="{787F995F-F20B-4CD7-BD36-86A14515E376}"/>
              </a:ext>
            </a:extLst>
          </p:cNvPr>
          <p:cNvGraphicFramePr>
            <a:graphicFrameLocks noGrp="1"/>
          </p:cNvGraphicFramePr>
          <p:nvPr>
            <p:ph idx="1"/>
            <p:extLst>
              <p:ext uri="{D42A27DB-BD31-4B8C-83A1-F6EECF244321}">
                <p14:modId xmlns:p14="http://schemas.microsoft.com/office/powerpoint/2010/main" val="670143123"/>
              </p:ext>
            </p:extLst>
          </p:nvPr>
        </p:nvGraphicFramePr>
        <p:xfrm>
          <a:off x="4038600" y="1166648"/>
          <a:ext cx="7315200" cy="4524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8008247"/>
      </p:ext>
    </p:extLst>
  </p:cSld>
  <p:clrMapOvr>
    <a:masterClrMapping/>
  </p:clrMapOvr>
  <mc:AlternateContent xmlns:mc="http://schemas.openxmlformats.org/markup-compatibility/2006">
    <mc:Choice xmlns:p14="http://schemas.microsoft.com/office/powerpoint/2010/main" Requires="p14">
      <p:transition spd="slow" p14:dur="2000" advTm="15389"/>
    </mc:Choice>
    <mc:Fallback>
      <p:transition spd="slow" advTm="1538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4BC18B9-C547-42B6-B5B5-A8A6685CB458}"/>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200" b="1">
                <a:solidFill>
                  <a:srgbClr val="FFFFFF"/>
                </a:solidFill>
                <a:latin typeface="Times New Roman" panose="02020603050405020304" pitchFamily="18" charset="0"/>
                <a:cs typeface="Times New Roman" panose="02020603050405020304" pitchFamily="18" charset="0"/>
              </a:rPr>
              <a:t>Role and Responsibility of Observer</a:t>
            </a:r>
            <a:endParaRPr lang="en-IN" sz="2200" b="1">
              <a:solidFill>
                <a:srgbClr val="FFFFFF"/>
              </a:solidFill>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F0CB78F1-FEC4-4D55-BC93-397A62B67177}"/>
              </a:ext>
            </a:extLst>
          </p:cNvPr>
          <p:cNvSpPr>
            <a:spLocks noGrp="1"/>
          </p:cNvSpPr>
          <p:nvPr>
            <p:ph type="ftr" sz="quarter" idx="11"/>
          </p:nvPr>
        </p:nvSpPr>
        <p:spPr>
          <a:xfrm>
            <a:off x="4038600" y="6356350"/>
            <a:ext cx="4114800" cy="365125"/>
          </a:xfrm>
        </p:spPr>
        <p:txBody>
          <a:bodyPr>
            <a:normAutofit/>
          </a:bodyPr>
          <a:lstStyle/>
          <a:p>
            <a:pPr>
              <a:spcAft>
                <a:spcPts val="600"/>
              </a:spcAft>
            </a:pPr>
            <a:r>
              <a:rPr lang="en-IN">
                <a:solidFill>
                  <a:schemeClr val="tx1">
                    <a:alpha val="80000"/>
                  </a:schemeClr>
                </a:solidFill>
              </a:rPr>
              <a:t>TNV System Certification P Ltd</a:t>
            </a:r>
          </a:p>
        </p:txBody>
      </p:sp>
      <p:sp>
        <p:nvSpPr>
          <p:cNvPr id="5" name="Slide Number Placeholder 4">
            <a:extLst>
              <a:ext uri="{FF2B5EF4-FFF2-40B4-BE49-F238E27FC236}">
                <a16:creationId xmlns:a16="http://schemas.microsoft.com/office/drawing/2014/main" id="{648CA7B5-40E1-4154-BCF3-37F66D28CC3C}"/>
              </a:ext>
            </a:extLst>
          </p:cNvPr>
          <p:cNvSpPr>
            <a:spLocks noGrp="1"/>
          </p:cNvSpPr>
          <p:nvPr>
            <p:ph type="sldNum" sz="quarter" idx="12"/>
          </p:nvPr>
        </p:nvSpPr>
        <p:spPr>
          <a:xfrm>
            <a:off x="8610600" y="6356350"/>
            <a:ext cx="2743200" cy="365125"/>
          </a:xfrm>
        </p:spPr>
        <p:txBody>
          <a:bodyPr>
            <a:normAutofit/>
          </a:bodyPr>
          <a:lstStyle/>
          <a:p>
            <a:pPr>
              <a:spcAft>
                <a:spcPts val="600"/>
              </a:spcAft>
            </a:pPr>
            <a:fld id="{EDBCE6B0-45D0-40F4-9A65-A5A81DB2A18E}" type="slidenum">
              <a:rPr lang="en-IN">
                <a:solidFill>
                  <a:schemeClr val="tx1">
                    <a:alpha val="80000"/>
                  </a:schemeClr>
                </a:solidFill>
              </a:rPr>
              <a:pPr>
                <a:spcAft>
                  <a:spcPts val="600"/>
                </a:spcAft>
              </a:pPr>
              <a:t>5</a:t>
            </a:fld>
            <a:endParaRPr lang="en-IN">
              <a:solidFill>
                <a:schemeClr val="tx1">
                  <a:alpha val="80000"/>
                </a:schemeClr>
              </a:solidFill>
            </a:endParaRPr>
          </a:p>
        </p:txBody>
      </p:sp>
      <p:graphicFrame>
        <p:nvGraphicFramePr>
          <p:cNvPr id="7" name="Content Placeholder 2">
            <a:extLst>
              <a:ext uri="{FF2B5EF4-FFF2-40B4-BE49-F238E27FC236}">
                <a16:creationId xmlns:a16="http://schemas.microsoft.com/office/drawing/2014/main" id="{120B27F0-35FA-4662-9352-D78DDA3CEE55}"/>
              </a:ext>
            </a:extLst>
          </p:cNvPr>
          <p:cNvGraphicFramePr>
            <a:graphicFrameLocks noGrp="1"/>
          </p:cNvGraphicFramePr>
          <p:nvPr>
            <p:ph idx="1"/>
            <p:extLst>
              <p:ext uri="{D42A27DB-BD31-4B8C-83A1-F6EECF244321}">
                <p14:modId xmlns:p14="http://schemas.microsoft.com/office/powerpoint/2010/main" val="4199971837"/>
              </p:ext>
            </p:extLst>
          </p:nvPr>
        </p:nvGraphicFramePr>
        <p:xfrm>
          <a:off x="4038600" y="1166648"/>
          <a:ext cx="7315200" cy="4524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788130"/>
      </p:ext>
    </p:extLst>
  </p:cSld>
  <p:clrMapOvr>
    <a:masterClrMapping/>
  </p:clrMapOvr>
  <mc:AlternateContent xmlns:mc="http://schemas.openxmlformats.org/markup-compatibility/2006">
    <mc:Choice xmlns:p14="http://schemas.microsoft.com/office/powerpoint/2010/main" Requires="p14">
      <p:transition spd="slow" p14:dur="2000" advTm="13634"/>
    </mc:Choice>
    <mc:Fallback>
      <p:transition spd="slow" advTm="1363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BA0108-97DF-4123-96F4-7E452A6EF693}"/>
              </a:ext>
            </a:extLst>
          </p:cNvPr>
          <p:cNvSpPr>
            <a:spLocks noGrp="1"/>
          </p:cNvSpPr>
          <p:nvPr>
            <p:ph type="title"/>
          </p:nvPr>
        </p:nvSpPr>
        <p:spPr>
          <a:xfrm>
            <a:off x="943277" y="712269"/>
            <a:ext cx="3370998" cy="5502264"/>
          </a:xfrm>
        </p:spPr>
        <p:txBody>
          <a:bodyPr>
            <a:normAutofit/>
          </a:bodyPr>
          <a:lstStyle/>
          <a:p>
            <a:r>
              <a:rPr lang="en-US" b="1">
                <a:solidFill>
                  <a:srgbClr val="FFFFFF"/>
                </a:solidFill>
              </a:rPr>
              <a:t>Importance of Finding of the observer</a:t>
            </a:r>
            <a:endParaRPr lang="en-IN" b="1">
              <a:solidFill>
                <a:srgbClr val="FFFFFF"/>
              </a:solidFill>
            </a:endParaRPr>
          </a:p>
        </p:txBody>
      </p:sp>
      <p:cxnSp>
        <p:nvCxnSpPr>
          <p:cNvPr id="14" name="Straight Connector 13">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7C0C1D93-A67A-4F26-ACD9-B8E3A70206AD}"/>
              </a:ext>
            </a:extLst>
          </p:cNvPr>
          <p:cNvSpPr>
            <a:spLocks noGrp="1"/>
          </p:cNvSpPr>
          <p:nvPr>
            <p:ph type="ftr" sz="quarter" idx="11"/>
          </p:nvPr>
        </p:nvSpPr>
        <p:spPr>
          <a:xfrm>
            <a:off x="5280024" y="6356350"/>
            <a:ext cx="2873375" cy="365125"/>
          </a:xfrm>
        </p:spPr>
        <p:txBody>
          <a:bodyPr>
            <a:normAutofit/>
          </a:bodyPr>
          <a:lstStyle/>
          <a:p>
            <a:pPr algn="l">
              <a:spcAft>
                <a:spcPts val="600"/>
              </a:spcAft>
            </a:pPr>
            <a:r>
              <a:rPr lang="en-IN">
                <a:solidFill>
                  <a:schemeClr val="tx1"/>
                </a:solidFill>
              </a:rPr>
              <a:t>TNV System Certification P Ltd</a:t>
            </a:r>
          </a:p>
        </p:txBody>
      </p:sp>
      <p:sp>
        <p:nvSpPr>
          <p:cNvPr id="5" name="Slide Number Placeholder 4">
            <a:extLst>
              <a:ext uri="{FF2B5EF4-FFF2-40B4-BE49-F238E27FC236}">
                <a16:creationId xmlns:a16="http://schemas.microsoft.com/office/drawing/2014/main" id="{2C530D39-9A3A-4144-816B-A4C7B41969C2}"/>
              </a:ext>
            </a:extLst>
          </p:cNvPr>
          <p:cNvSpPr>
            <a:spLocks noGrp="1"/>
          </p:cNvSpPr>
          <p:nvPr>
            <p:ph type="sldNum" sz="quarter" idx="12"/>
          </p:nvPr>
        </p:nvSpPr>
        <p:spPr>
          <a:xfrm>
            <a:off x="8610600" y="6356350"/>
            <a:ext cx="2743200" cy="365125"/>
          </a:xfrm>
        </p:spPr>
        <p:txBody>
          <a:bodyPr>
            <a:normAutofit/>
          </a:bodyPr>
          <a:lstStyle/>
          <a:p>
            <a:pPr>
              <a:spcAft>
                <a:spcPts val="600"/>
              </a:spcAft>
            </a:pPr>
            <a:fld id="{EDBCE6B0-45D0-40F4-9A65-A5A81DB2A18E}" type="slidenum">
              <a:rPr lang="en-IN">
                <a:solidFill>
                  <a:schemeClr val="tx1"/>
                </a:solidFill>
              </a:rPr>
              <a:pPr>
                <a:spcAft>
                  <a:spcPts val="600"/>
                </a:spcAft>
              </a:pPr>
              <a:t>6</a:t>
            </a:fld>
            <a:endParaRPr lang="en-IN">
              <a:solidFill>
                <a:schemeClr val="tx1"/>
              </a:solidFill>
            </a:endParaRPr>
          </a:p>
        </p:txBody>
      </p:sp>
      <p:graphicFrame>
        <p:nvGraphicFramePr>
          <p:cNvPr id="7" name="Content Placeholder 2">
            <a:extLst>
              <a:ext uri="{FF2B5EF4-FFF2-40B4-BE49-F238E27FC236}">
                <a16:creationId xmlns:a16="http://schemas.microsoft.com/office/drawing/2014/main" id="{8A1B6DDE-412F-478D-9022-B7297CF065D1}"/>
              </a:ext>
            </a:extLst>
          </p:cNvPr>
          <p:cNvGraphicFramePr>
            <a:graphicFrameLocks noGrp="1"/>
          </p:cNvGraphicFramePr>
          <p:nvPr>
            <p:ph idx="1"/>
            <p:extLst>
              <p:ext uri="{D42A27DB-BD31-4B8C-83A1-F6EECF244321}">
                <p14:modId xmlns:p14="http://schemas.microsoft.com/office/powerpoint/2010/main" val="2389349538"/>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4492930"/>
      </p:ext>
    </p:extLst>
  </p:cSld>
  <p:clrMapOvr>
    <a:masterClrMapping/>
  </p:clrMapOvr>
  <mc:AlternateContent xmlns:mc="http://schemas.openxmlformats.org/markup-compatibility/2006">
    <mc:Choice xmlns:p14="http://schemas.microsoft.com/office/powerpoint/2010/main" Requires="p14">
      <p:transition spd="slow" p14:dur="2000" advTm="16308"/>
    </mc:Choice>
    <mc:Fallback>
      <p:transition spd="slow" advTm="1630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6EDC66-F273-4228-9C6D-3685B96EF155}"/>
              </a:ext>
            </a:extLst>
          </p:cNvPr>
          <p:cNvSpPr>
            <a:spLocks noGrp="1"/>
          </p:cNvSpPr>
          <p:nvPr>
            <p:ph type="title"/>
          </p:nvPr>
        </p:nvSpPr>
        <p:spPr>
          <a:xfrm>
            <a:off x="943277" y="712269"/>
            <a:ext cx="3370998" cy="5502264"/>
          </a:xfrm>
        </p:spPr>
        <p:txBody>
          <a:bodyPr>
            <a:normAutofit/>
          </a:bodyPr>
          <a:lstStyle/>
          <a:p>
            <a:r>
              <a:rPr lang="en-US" b="1">
                <a:solidFill>
                  <a:srgbClr val="FFFFFF"/>
                </a:solidFill>
                <a:latin typeface="Times New Roman" panose="02020603050405020304" pitchFamily="18" charset="0"/>
                <a:cs typeface="Times New Roman" panose="02020603050405020304" pitchFamily="18" charset="0"/>
              </a:rPr>
              <a:t>FAQ related to Observer</a:t>
            </a:r>
            <a:endParaRPr lang="en-IN" b="1">
              <a:solidFill>
                <a:srgbClr val="FFFFFF"/>
              </a:solidFill>
              <a:latin typeface="Times New Roman" panose="02020603050405020304" pitchFamily="18" charset="0"/>
              <a:cs typeface="Times New Roman" panose="02020603050405020304" pitchFamily="18" charset="0"/>
            </a:endParaRPr>
          </a:p>
        </p:txBody>
      </p:sp>
      <p:cxnSp>
        <p:nvCxnSpPr>
          <p:cNvPr id="14" name="Straight Connector 13">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CFC41CBB-1A5F-40C4-B299-625B2662025E}"/>
              </a:ext>
            </a:extLst>
          </p:cNvPr>
          <p:cNvSpPr>
            <a:spLocks noGrp="1"/>
          </p:cNvSpPr>
          <p:nvPr>
            <p:ph type="ftr" sz="quarter" idx="11"/>
          </p:nvPr>
        </p:nvSpPr>
        <p:spPr>
          <a:xfrm>
            <a:off x="5280024" y="6356350"/>
            <a:ext cx="2873375" cy="365125"/>
          </a:xfrm>
        </p:spPr>
        <p:txBody>
          <a:bodyPr>
            <a:normAutofit/>
          </a:bodyPr>
          <a:lstStyle/>
          <a:p>
            <a:pPr algn="l">
              <a:spcAft>
                <a:spcPts val="600"/>
              </a:spcAft>
            </a:pPr>
            <a:r>
              <a:rPr lang="en-IN">
                <a:solidFill>
                  <a:schemeClr val="tx1"/>
                </a:solidFill>
              </a:rPr>
              <a:t>TNV System Certification P Ltd</a:t>
            </a:r>
          </a:p>
        </p:txBody>
      </p:sp>
      <p:sp>
        <p:nvSpPr>
          <p:cNvPr id="5" name="Slide Number Placeholder 4">
            <a:extLst>
              <a:ext uri="{FF2B5EF4-FFF2-40B4-BE49-F238E27FC236}">
                <a16:creationId xmlns:a16="http://schemas.microsoft.com/office/drawing/2014/main" id="{CA487173-BD64-44D2-9F88-9A567B05F48F}"/>
              </a:ext>
            </a:extLst>
          </p:cNvPr>
          <p:cNvSpPr>
            <a:spLocks noGrp="1"/>
          </p:cNvSpPr>
          <p:nvPr>
            <p:ph type="sldNum" sz="quarter" idx="12"/>
          </p:nvPr>
        </p:nvSpPr>
        <p:spPr>
          <a:xfrm>
            <a:off x="8610600" y="6356350"/>
            <a:ext cx="2743200" cy="365125"/>
          </a:xfrm>
        </p:spPr>
        <p:txBody>
          <a:bodyPr>
            <a:normAutofit/>
          </a:bodyPr>
          <a:lstStyle/>
          <a:p>
            <a:pPr>
              <a:spcAft>
                <a:spcPts val="600"/>
              </a:spcAft>
            </a:pPr>
            <a:fld id="{EDBCE6B0-45D0-40F4-9A65-A5A81DB2A18E}" type="slidenum">
              <a:rPr lang="en-IN">
                <a:solidFill>
                  <a:schemeClr val="tx1"/>
                </a:solidFill>
              </a:rPr>
              <a:pPr>
                <a:spcAft>
                  <a:spcPts val="600"/>
                </a:spcAft>
              </a:pPr>
              <a:t>7</a:t>
            </a:fld>
            <a:endParaRPr lang="en-IN">
              <a:solidFill>
                <a:schemeClr val="tx1"/>
              </a:solidFill>
            </a:endParaRPr>
          </a:p>
        </p:txBody>
      </p:sp>
      <p:graphicFrame>
        <p:nvGraphicFramePr>
          <p:cNvPr id="7" name="Content Placeholder 2">
            <a:extLst>
              <a:ext uri="{FF2B5EF4-FFF2-40B4-BE49-F238E27FC236}">
                <a16:creationId xmlns:a16="http://schemas.microsoft.com/office/drawing/2014/main" id="{233B5CA4-2CED-43E0-A7D0-1E750905C598}"/>
              </a:ext>
            </a:extLst>
          </p:cNvPr>
          <p:cNvGraphicFramePr>
            <a:graphicFrameLocks noGrp="1"/>
          </p:cNvGraphicFramePr>
          <p:nvPr>
            <p:ph idx="1"/>
            <p:extLst>
              <p:ext uri="{D42A27DB-BD31-4B8C-83A1-F6EECF244321}">
                <p14:modId xmlns:p14="http://schemas.microsoft.com/office/powerpoint/2010/main" val="435200426"/>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7673943"/>
      </p:ext>
    </p:extLst>
  </p:cSld>
  <p:clrMapOvr>
    <a:masterClrMapping/>
  </p:clrMapOvr>
  <mc:AlternateContent xmlns:mc="http://schemas.openxmlformats.org/markup-compatibility/2006">
    <mc:Choice xmlns:p14="http://schemas.microsoft.com/office/powerpoint/2010/main" Requires="p14">
      <p:transition spd="slow" p14:dur="2000" advTm="13717"/>
    </mc:Choice>
    <mc:Fallback>
      <p:transition spd="slow" advTm="1371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9"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F6F32635-7B5F-4E37-917E-E96787B77E7B}"/>
              </a:ext>
            </a:extLst>
          </p:cNvPr>
          <p:cNvSpPr>
            <a:spLocks noGrp="1"/>
          </p:cNvSpPr>
          <p:nvPr>
            <p:ph type="title"/>
          </p:nvPr>
        </p:nvSpPr>
        <p:spPr>
          <a:xfrm>
            <a:off x="904877" y="2415322"/>
            <a:ext cx="3451730" cy="2399869"/>
          </a:xfrm>
        </p:spPr>
        <p:txBody>
          <a:bodyPr>
            <a:normAutofit/>
          </a:bodyPr>
          <a:lstStyle/>
          <a:p>
            <a:pPr algn="ctr"/>
            <a:r>
              <a:rPr lang="en-IN" sz="4000" b="1" dirty="0">
                <a:solidFill>
                  <a:srgbClr val="FFFFFF"/>
                </a:solidFill>
                <a:latin typeface="Times New Roman" panose="02020603050405020304" pitchFamily="18" charset="0"/>
                <a:cs typeface="Times New Roman" panose="02020603050405020304" pitchFamily="18" charset="0"/>
              </a:rPr>
              <a:t>Rules of Observer Role (Contd..)</a:t>
            </a:r>
          </a:p>
        </p:txBody>
      </p:sp>
      <p:sp>
        <p:nvSpPr>
          <p:cNvPr id="5" name="Slide Number Placeholder 4">
            <a:extLst>
              <a:ext uri="{FF2B5EF4-FFF2-40B4-BE49-F238E27FC236}">
                <a16:creationId xmlns:a16="http://schemas.microsoft.com/office/drawing/2014/main" id="{476C2762-BF6D-4E57-A8DC-5645B147C7CF}"/>
              </a:ext>
            </a:extLst>
          </p:cNvPr>
          <p:cNvSpPr>
            <a:spLocks noGrp="1"/>
          </p:cNvSpPr>
          <p:nvPr>
            <p:ph type="sldNum" sz="quarter" idx="12"/>
          </p:nvPr>
        </p:nvSpPr>
        <p:spPr>
          <a:xfrm>
            <a:off x="10469880" y="320040"/>
            <a:ext cx="914400" cy="320040"/>
          </a:xfrm>
        </p:spPr>
        <p:txBody>
          <a:bodyPr>
            <a:normAutofit/>
          </a:bodyPr>
          <a:lstStyle/>
          <a:p>
            <a:pPr>
              <a:spcAft>
                <a:spcPts val="600"/>
              </a:spcAft>
            </a:pPr>
            <a:fld id="{EDBCE6B0-45D0-40F4-9A65-A5A81DB2A18E}" type="slidenum">
              <a:rPr lang="en-IN">
                <a:solidFill>
                  <a:schemeClr val="tx1">
                    <a:lumMod val="50000"/>
                    <a:lumOff val="50000"/>
                  </a:schemeClr>
                </a:solidFill>
              </a:rPr>
              <a:pPr>
                <a:spcAft>
                  <a:spcPts val="600"/>
                </a:spcAft>
              </a:pPr>
              <a:t>8</a:t>
            </a:fld>
            <a:endParaRPr lang="en-IN">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2D372500-1CF5-4505-84F4-0121B83160A3}"/>
              </a:ext>
            </a:extLst>
          </p:cNvPr>
          <p:cNvSpPr>
            <a:spLocks noGrp="1"/>
          </p:cNvSpPr>
          <p:nvPr>
            <p:ph idx="1"/>
          </p:nvPr>
        </p:nvSpPr>
        <p:spPr>
          <a:xfrm>
            <a:off x="5120640" y="804672"/>
            <a:ext cx="6281928" cy="5248656"/>
          </a:xfrm>
        </p:spPr>
        <p:txBody>
          <a:bodyPr anchor="ctr">
            <a:normAutofit/>
          </a:bodyPr>
          <a:lstStyle/>
          <a:p>
            <a:r>
              <a:rPr lang="en-IN" sz="2000" b="1">
                <a:latin typeface="Times New Roman" panose="02020603050405020304" pitchFamily="18" charset="0"/>
                <a:cs typeface="Times New Roman" panose="02020603050405020304" pitchFamily="18" charset="0"/>
              </a:rPr>
              <a:t>1. The Audit Observer shall:</a:t>
            </a:r>
            <a:br>
              <a:rPr lang="en-IN" sz="2000" b="1">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a. Remember at all times that the role is purely observational.</a:t>
            </a:r>
            <a:br>
              <a:rPr lang="en-IN" sz="2000">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b. Maintain confidentiality throughout the audit process from the entrance notice to the final report.</a:t>
            </a:r>
            <a:br>
              <a:rPr lang="en-IN" sz="2000">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c. Maintain confidentiality of the names of the individuals interviewed and the content of the interviews, even after the audit report is issued.</a:t>
            </a:r>
          </a:p>
        </p:txBody>
      </p:sp>
      <p:sp>
        <p:nvSpPr>
          <p:cNvPr id="4" name="Footer Placeholder 3">
            <a:extLst>
              <a:ext uri="{FF2B5EF4-FFF2-40B4-BE49-F238E27FC236}">
                <a16:creationId xmlns:a16="http://schemas.microsoft.com/office/drawing/2014/main" id="{C2310F7A-205D-4CCC-8354-34DD708C30BC}"/>
              </a:ext>
            </a:extLst>
          </p:cNvPr>
          <p:cNvSpPr>
            <a:spLocks noGrp="1"/>
          </p:cNvSpPr>
          <p:nvPr>
            <p:ph type="ftr" sz="quarter" idx="11"/>
          </p:nvPr>
        </p:nvSpPr>
        <p:spPr>
          <a:xfrm>
            <a:off x="804672" y="6227064"/>
            <a:ext cx="10588752" cy="320040"/>
          </a:xfrm>
        </p:spPr>
        <p:txBody>
          <a:bodyPr>
            <a:normAutofit/>
          </a:bodyPr>
          <a:lstStyle/>
          <a:p>
            <a:pPr algn="r">
              <a:spcAft>
                <a:spcPts val="600"/>
              </a:spcAft>
            </a:pPr>
            <a:r>
              <a:rPr lang="en-IN">
                <a:solidFill>
                  <a:schemeClr val="tx1">
                    <a:lumMod val="50000"/>
                    <a:lumOff val="50000"/>
                  </a:schemeClr>
                </a:solidFill>
              </a:rPr>
              <a:t>TNV System Certification P Ltd</a:t>
            </a:r>
          </a:p>
        </p:txBody>
      </p:sp>
    </p:spTree>
    <p:extLst>
      <p:ext uri="{BB962C8B-B14F-4D97-AF65-F5344CB8AC3E}">
        <p14:creationId xmlns:p14="http://schemas.microsoft.com/office/powerpoint/2010/main" val="3441536772"/>
      </p:ext>
    </p:extLst>
  </p:cSld>
  <p:clrMapOvr>
    <a:masterClrMapping/>
  </p:clrMapOvr>
  <mc:AlternateContent xmlns:mc="http://schemas.openxmlformats.org/markup-compatibility/2006">
    <mc:Choice xmlns:p14="http://schemas.microsoft.com/office/powerpoint/2010/main" Requires="p14">
      <p:transition spd="slow" p14:dur="2000" advTm="10907"/>
    </mc:Choice>
    <mc:Fallback>
      <p:transition spd="slow" advTm="1090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F6F32635-7B5F-4E37-917E-E96787B77E7B}"/>
              </a:ext>
            </a:extLst>
          </p:cNvPr>
          <p:cNvSpPr>
            <a:spLocks noGrp="1"/>
          </p:cNvSpPr>
          <p:nvPr>
            <p:ph type="title"/>
          </p:nvPr>
        </p:nvSpPr>
        <p:spPr>
          <a:xfrm>
            <a:off x="904877" y="2415322"/>
            <a:ext cx="3451730" cy="2399869"/>
          </a:xfrm>
        </p:spPr>
        <p:txBody>
          <a:bodyPr>
            <a:normAutofit/>
          </a:bodyPr>
          <a:lstStyle/>
          <a:p>
            <a:pPr algn="ctr"/>
            <a:r>
              <a:rPr lang="en-IN" sz="4000" b="1" dirty="0">
                <a:solidFill>
                  <a:srgbClr val="FFFFFF"/>
                </a:solidFill>
                <a:latin typeface="Times New Roman" panose="02020603050405020304" pitchFamily="18" charset="0"/>
                <a:cs typeface="Times New Roman" panose="02020603050405020304" pitchFamily="18" charset="0"/>
              </a:rPr>
              <a:t>Rules of Observer Role (Contd..)</a:t>
            </a:r>
          </a:p>
        </p:txBody>
      </p:sp>
      <p:sp>
        <p:nvSpPr>
          <p:cNvPr id="5" name="Slide Number Placeholder 4">
            <a:extLst>
              <a:ext uri="{FF2B5EF4-FFF2-40B4-BE49-F238E27FC236}">
                <a16:creationId xmlns:a16="http://schemas.microsoft.com/office/drawing/2014/main" id="{0DDB84E2-E5FD-4ED2-A3AB-1D5EA4DA5ECC}"/>
              </a:ext>
            </a:extLst>
          </p:cNvPr>
          <p:cNvSpPr>
            <a:spLocks noGrp="1"/>
          </p:cNvSpPr>
          <p:nvPr>
            <p:ph type="sldNum" sz="quarter" idx="12"/>
          </p:nvPr>
        </p:nvSpPr>
        <p:spPr>
          <a:xfrm>
            <a:off x="10469880" y="320040"/>
            <a:ext cx="914400" cy="320040"/>
          </a:xfrm>
        </p:spPr>
        <p:txBody>
          <a:bodyPr>
            <a:normAutofit/>
          </a:bodyPr>
          <a:lstStyle/>
          <a:p>
            <a:pPr>
              <a:spcAft>
                <a:spcPts val="600"/>
              </a:spcAft>
            </a:pPr>
            <a:fld id="{EDBCE6B0-45D0-40F4-9A65-A5A81DB2A18E}" type="slidenum">
              <a:rPr lang="en-IN">
                <a:solidFill>
                  <a:schemeClr val="tx1">
                    <a:lumMod val="50000"/>
                    <a:lumOff val="50000"/>
                  </a:schemeClr>
                </a:solidFill>
              </a:rPr>
              <a:pPr>
                <a:spcAft>
                  <a:spcPts val="600"/>
                </a:spcAft>
              </a:pPr>
              <a:t>9</a:t>
            </a:fld>
            <a:endParaRPr lang="en-IN">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2D372500-1CF5-4505-84F4-0121B83160A3}"/>
              </a:ext>
            </a:extLst>
          </p:cNvPr>
          <p:cNvSpPr>
            <a:spLocks noGrp="1"/>
          </p:cNvSpPr>
          <p:nvPr>
            <p:ph idx="1"/>
          </p:nvPr>
        </p:nvSpPr>
        <p:spPr>
          <a:xfrm>
            <a:off x="5120640" y="804672"/>
            <a:ext cx="6281928" cy="5248656"/>
          </a:xfrm>
        </p:spPr>
        <p:txBody>
          <a:bodyPr anchor="ctr">
            <a:normAutofit/>
          </a:bodyPr>
          <a:lstStyle/>
          <a:p>
            <a:r>
              <a:rPr lang="en-IN" sz="2000" b="1">
                <a:latin typeface="Times New Roman" panose="02020603050405020304" pitchFamily="18" charset="0"/>
                <a:cs typeface="Times New Roman" panose="02020603050405020304" pitchFamily="18" charset="0"/>
              </a:rPr>
              <a:t>2. The Audit Observer may:</a:t>
            </a:r>
            <a:br>
              <a:rPr lang="en-IN" sz="2000">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a. Take notes during an interview.</a:t>
            </a:r>
            <a:br>
              <a:rPr lang="en-IN" sz="2000">
                <a:latin typeface="Times New Roman" panose="02020603050405020304" pitchFamily="18" charset="0"/>
                <a:cs typeface="Times New Roman" panose="02020603050405020304" pitchFamily="18" charset="0"/>
              </a:rPr>
            </a:br>
            <a:r>
              <a:rPr lang="en-IN" sz="2000">
                <a:latin typeface="Times New Roman" panose="02020603050405020304" pitchFamily="18" charset="0"/>
                <a:cs typeface="Times New Roman" panose="02020603050405020304" pitchFamily="18" charset="0"/>
              </a:rPr>
              <a:t>b. Express concerns about the audit process to the Lead Auditor only and in private. At his or her discretion, the Lead Auditor may invite the audit team into these discussions.</a:t>
            </a:r>
          </a:p>
        </p:txBody>
      </p:sp>
      <p:sp>
        <p:nvSpPr>
          <p:cNvPr id="4" name="Footer Placeholder 3">
            <a:extLst>
              <a:ext uri="{FF2B5EF4-FFF2-40B4-BE49-F238E27FC236}">
                <a16:creationId xmlns:a16="http://schemas.microsoft.com/office/drawing/2014/main" id="{0F9EBDA6-C80A-4D60-8B47-CC25CC4D4AFD}"/>
              </a:ext>
            </a:extLst>
          </p:cNvPr>
          <p:cNvSpPr>
            <a:spLocks noGrp="1"/>
          </p:cNvSpPr>
          <p:nvPr>
            <p:ph type="ftr" sz="quarter" idx="11"/>
          </p:nvPr>
        </p:nvSpPr>
        <p:spPr>
          <a:xfrm>
            <a:off x="804672" y="6227064"/>
            <a:ext cx="10588752" cy="320040"/>
          </a:xfrm>
        </p:spPr>
        <p:txBody>
          <a:bodyPr>
            <a:normAutofit/>
          </a:bodyPr>
          <a:lstStyle/>
          <a:p>
            <a:pPr algn="r">
              <a:spcAft>
                <a:spcPts val="600"/>
              </a:spcAft>
            </a:pPr>
            <a:r>
              <a:rPr lang="en-IN">
                <a:solidFill>
                  <a:schemeClr val="tx1">
                    <a:lumMod val="50000"/>
                    <a:lumOff val="50000"/>
                  </a:schemeClr>
                </a:solidFill>
              </a:rPr>
              <a:t>TNV System Certification P Ltd</a:t>
            </a:r>
          </a:p>
        </p:txBody>
      </p:sp>
    </p:spTree>
    <p:extLst>
      <p:ext uri="{BB962C8B-B14F-4D97-AF65-F5344CB8AC3E}">
        <p14:creationId xmlns:p14="http://schemas.microsoft.com/office/powerpoint/2010/main" val="3757536464"/>
      </p:ext>
    </p:extLst>
  </p:cSld>
  <p:clrMapOvr>
    <a:masterClrMapping/>
  </p:clrMapOvr>
  <mc:AlternateContent xmlns:mc="http://schemas.openxmlformats.org/markup-compatibility/2006">
    <mc:Choice xmlns:p14="http://schemas.microsoft.com/office/powerpoint/2010/main" Requires="p14">
      <p:transition spd="slow" p14:dur="2000" advTm="9065"/>
    </mc:Choice>
    <mc:Fallback>
      <p:transition spd="slow" advTm="9065"/>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1005</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Observer</vt:lpstr>
      <vt:lpstr>Definition of Observer as per ISO 19011-2018</vt:lpstr>
      <vt:lpstr>Meaning of Observer</vt:lpstr>
      <vt:lpstr>Roles of Audit Team Leader towards Observer</vt:lpstr>
      <vt:lpstr>Role and Responsibility of Observer</vt:lpstr>
      <vt:lpstr>Importance of Finding of the observer</vt:lpstr>
      <vt:lpstr>FAQ related to Observer</vt:lpstr>
      <vt:lpstr>Rules of Observer Role (Contd..)</vt:lpstr>
      <vt:lpstr>Rules of Observer Role (Contd..)</vt:lpstr>
      <vt:lpstr>Rules of Observer Role (Contd..)</vt:lpstr>
      <vt:lpstr>Rules of Observer Role (Contd..)</vt:lpstr>
      <vt:lpstr>End of the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Observer</dc:title>
  <dc:creator>Pragyesh Singh</dc:creator>
  <cp:lastModifiedBy>Pragyesh Singh</cp:lastModifiedBy>
  <cp:revision>2</cp:revision>
  <dcterms:created xsi:type="dcterms:W3CDTF">2019-11-19T07:54:37Z</dcterms:created>
  <dcterms:modified xsi:type="dcterms:W3CDTF">2019-11-19T08:00:44Z</dcterms:modified>
</cp:coreProperties>
</file>